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2" r:id="rId4"/>
    <p:sldMasterId id="214748371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Newsreader"/>
      <p:regular r:id="rId20"/>
      <p:bold r:id="rId21"/>
      <p:italic r:id="rId22"/>
      <p:boldItalic r:id="rId23"/>
    </p:embeddedFont>
    <p:embeddedFont>
      <p:font typeface="Newsreader Light"/>
      <p:regular r:id="rId24"/>
      <p:bold r:id="rId25"/>
      <p:italic r:id="rId26"/>
      <p:boldItalic r:id="rId27"/>
    </p:embeddedFont>
    <p:embeddedFont>
      <p:font typeface="DM Sans Light"/>
      <p:regular r:id="rId28"/>
      <p:bold r:id="rId29"/>
      <p:italic r:id="rId30"/>
      <p:boldItalic r:id="rId31"/>
    </p:embeddedFont>
    <p:embeddedFont>
      <p:font typeface="DM Sans SemiBold"/>
      <p:regular r:id="rId32"/>
      <p:bold r:id="rId33"/>
      <p:italic r:id="rId34"/>
      <p:boldItalic r:id="rId35"/>
    </p:embeddedFont>
    <p:embeddedFont>
      <p:font typeface="DM Sans"/>
      <p:regular r:id="rId36"/>
      <p:bold r:id="rId37"/>
      <p:italic r:id="rId38"/>
      <p:boldItalic r:id="rId39"/>
    </p:embeddedFont>
    <p:embeddedFont>
      <p:font typeface="Newsreader SemiBol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ewsreaderSemiBold-regular.fntdata"/><Relationship Id="rId42" Type="http://schemas.openxmlformats.org/officeDocument/2006/relationships/font" Target="fonts/NewsreaderSemiBold-italic.fntdata"/><Relationship Id="rId41" Type="http://schemas.openxmlformats.org/officeDocument/2006/relationships/font" Target="fonts/NewsreaderSemiBold-bold.fntdata"/><Relationship Id="rId43" Type="http://schemas.openxmlformats.org/officeDocument/2006/relationships/font" Target="fonts/Newsreader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DMSansLight-boldItalic.fntdata"/><Relationship Id="rId30" Type="http://schemas.openxmlformats.org/officeDocument/2006/relationships/font" Target="fonts/DMSansLight-italic.fntdata"/><Relationship Id="rId33" Type="http://schemas.openxmlformats.org/officeDocument/2006/relationships/font" Target="fonts/DMSansSemiBold-bold.fntdata"/><Relationship Id="rId32" Type="http://schemas.openxmlformats.org/officeDocument/2006/relationships/font" Target="fonts/DMSansSemiBold-regular.fntdata"/><Relationship Id="rId35" Type="http://schemas.openxmlformats.org/officeDocument/2006/relationships/font" Target="fonts/DMSansSemiBold-boldItalic.fntdata"/><Relationship Id="rId34" Type="http://schemas.openxmlformats.org/officeDocument/2006/relationships/font" Target="fonts/DMSansSemiBold-italic.fntdata"/><Relationship Id="rId37" Type="http://schemas.openxmlformats.org/officeDocument/2006/relationships/font" Target="fonts/DMSans-bold.fntdata"/><Relationship Id="rId36" Type="http://schemas.openxmlformats.org/officeDocument/2006/relationships/font" Target="fonts/DMSans-regular.fntdata"/><Relationship Id="rId39" Type="http://schemas.openxmlformats.org/officeDocument/2006/relationships/font" Target="fonts/DMSans-boldItalic.fntdata"/><Relationship Id="rId38" Type="http://schemas.openxmlformats.org/officeDocument/2006/relationships/font" Target="fonts/DMSans-italic.fntdata"/><Relationship Id="rId20" Type="http://schemas.openxmlformats.org/officeDocument/2006/relationships/font" Target="fonts/Newsreader-regular.fntdata"/><Relationship Id="rId22" Type="http://schemas.openxmlformats.org/officeDocument/2006/relationships/font" Target="fonts/Newsreader-italic.fntdata"/><Relationship Id="rId21" Type="http://schemas.openxmlformats.org/officeDocument/2006/relationships/font" Target="fonts/Newsreader-bold.fntdata"/><Relationship Id="rId24" Type="http://schemas.openxmlformats.org/officeDocument/2006/relationships/font" Target="fonts/NewsreaderLight-regular.fntdata"/><Relationship Id="rId23" Type="http://schemas.openxmlformats.org/officeDocument/2006/relationships/font" Target="fonts/Newsreader-boldItalic.fntdata"/><Relationship Id="rId26" Type="http://schemas.openxmlformats.org/officeDocument/2006/relationships/font" Target="fonts/NewsreaderLight-italic.fntdata"/><Relationship Id="rId25" Type="http://schemas.openxmlformats.org/officeDocument/2006/relationships/font" Target="fonts/NewsreaderLight-bold.fntdata"/><Relationship Id="rId28" Type="http://schemas.openxmlformats.org/officeDocument/2006/relationships/font" Target="fonts/DMSansLight-regular.fntdata"/><Relationship Id="rId27" Type="http://schemas.openxmlformats.org/officeDocument/2006/relationships/font" Target="fonts/NewsreaderLight-boldItalic.fntdata"/><Relationship Id="rId29" Type="http://schemas.openxmlformats.org/officeDocument/2006/relationships/font" Target="fonts/DMSansLight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72fde2a6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72fde2a6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72fde2a686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72fde2a686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72fde2a68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72fde2a68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731716e7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731716e7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72fde2a686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72fde2a686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72fde2a68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72fde2a68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72fde2a68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72fde2a68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72fde2a68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72fde2a68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72fde2a68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72fde2a68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72fde2a686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72fde2a686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73360989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73360989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72fde2a686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72fde2a686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72fde2a686_0_1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72fde2a686_0_1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only">
  <p:cSld name="BLANK_1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BLANK_1_1_1_1_3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61975" y="957403"/>
            <a:ext cx="5627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362125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3" type="subTitle"/>
          </p:nvPr>
        </p:nvSpPr>
        <p:spPr>
          <a:xfrm>
            <a:off x="3154650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4" type="subTitle"/>
          </p:nvPr>
        </p:nvSpPr>
        <p:spPr>
          <a:xfrm>
            <a:off x="6216650" y="1853425"/>
            <a:ext cx="20616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5" type="subTitle"/>
          </p:nvPr>
        </p:nvSpPr>
        <p:spPr>
          <a:xfrm>
            <a:off x="362125" y="2206700"/>
            <a:ext cx="2575800" cy="12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eyebrow ">
  <p:cSld name="BLANK_1_1_1_1_2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2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BLANK_1_1_1_1_1_1_1_1_1_1_1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361975" y="2841984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type="title"/>
          </p:nvPr>
        </p:nvSpPr>
        <p:spPr>
          <a:xfrm>
            <a:off x="361975" y="962100"/>
            <a:ext cx="4163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2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3" type="subTitle"/>
          </p:nvPr>
        </p:nvSpPr>
        <p:spPr>
          <a:xfrm>
            <a:off x="4909675" y="2841984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4" type="subTitle"/>
          </p:nvPr>
        </p:nvSpPr>
        <p:spPr>
          <a:xfrm>
            <a:off x="361975" y="3493626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5" type="subTitle"/>
          </p:nvPr>
        </p:nvSpPr>
        <p:spPr>
          <a:xfrm>
            <a:off x="4909675" y="3493626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6" type="subTitle"/>
          </p:nvPr>
        </p:nvSpPr>
        <p:spPr>
          <a:xfrm>
            <a:off x="361975" y="4145267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7" type="subTitle"/>
          </p:nvPr>
        </p:nvSpPr>
        <p:spPr>
          <a:xfrm>
            <a:off x="4909675" y="4145267"/>
            <a:ext cx="3154800" cy="2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Light">
  <p:cSld name="BLANK_1_1_1_1_1_1_1_1_1_1_1_1_1_1_2">
    <p:bg>
      <p:bgPr>
        <a:solidFill>
          <a:schemeClr val="accent6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u="sng"/>
          </a:p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85" name="Google Shape;85;p18"/>
          <p:cNvSpPr txBox="1"/>
          <p:nvPr>
            <p:ph idx="3" type="subTitle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5" type="subTitle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6" type="body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7" type="subTitle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91" name="Google Shape;91;p18"/>
          <p:cNvSpPr txBox="1"/>
          <p:nvPr>
            <p:ph idx="8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Light - Alt 1">
  <p:cSld name="BLANK_1_1_1_1_1_1_1_1_1_1_1_1_1_1_2_2">
    <p:bg>
      <p:bgPr>
        <a:solidFill>
          <a:schemeClr val="accent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845475" y="998689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95" name="Google Shape;95;p19"/>
          <p:cNvSpPr txBox="1"/>
          <p:nvPr>
            <p:ph idx="3" type="subTitle"/>
          </p:nvPr>
        </p:nvSpPr>
        <p:spPr>
          <a:xfrm>
            <a:off x="4845475" y="666041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4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5" type="body"/>
          </p:nvPr>
        </p:nvSpPr>
        <p:spPr>
          <a:xfrm>
            <a:off x="4845475" y="3927439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6" type="subTitle"/>
          </p:nvPr>
        </p:nvSpPr>
        <p:spPr>
          <a:xfrm>
            <a:off x="4845475" y="3594791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7" type="body"/>
          </p:nvPr>
        </p:nvSpPr>
        <p:spPr>
          <a:xfrm>
            <a:off x="4845475" y="2431037"/>
            <a:ext cx="33825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9"/>
          <p:cNvSpPr txBox="1"/>
          <p:nvPr>
            <p:ph idx="8" type="subTitle"/>
          </p:nvPr>
        </p:nvSpPr>
        <p:spPr>
          <a:xfrm>
            <a:off x="4845475" y="2098390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9" type="body"/>
          </p:nvPr>
        </p:nvSpPr>
        <p:spPr>
          <a:xfrm>
            <a:off x="356100" y="3243900"/>
            <a:ext cx="2798700" cy="133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 - Horizontal - Dark">
  <p:cSld name="BLANK_1_1_1_1_1_1_1_1_1_1_1_1_1_1_2_1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4845475" y="136102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07" name="Google Shape;107;p20"/>
          <p:cNvSpPr txBox="1"/>
          <p:nvPr>
            <p:ph idx="3" type="subTitle"/>
          </p:nvPr>
        </p:nvSpPr>
        <p:spPr>
          <a:xfrm>
            <a:off x="4845475" y="102837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4845475" y="2595865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5" type="subTitle"/>
          </p:nvPr>
        </p:nvSpPr>
        <p:spPr>
          <a:xfrm>
            <a:off x="4845475" y="2263215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4845475" y="3870078"/>
            <a:ext cx="3382500" cy="431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11" name="Google Shape;111;p20"/>
          <p:cNvSpPr txBox="1"/>
          <p:nvPr>
            <p:ph idx="7" type="subTitle"/>
          </p:nvPr>
        </p:nvSpPr>
        <p:spPr>
          <a:xfrm>
            <a:off x="4845475" y="3537427"/>
            <a:ext cx="3382500" cy="237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20"/>
          <p:cNvSpPr txBox="1"/>
          <p:nvPr>
            <p:ph idx="8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four big ideas">
  <p:cSld name="BLANK_1_1_1_1_1_1_1_1_1_1_1_1_1_1_1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2610420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2610418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1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4" type="body"/>
          </p:nvPr>
        </p:nvSpPr>
        <p:spPr>
          <a:xfrm>
            <a:off x="4889772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21"/>
          <p:cNvSpPr txBox="1"/>
          <p:nvPr>
            <p:ph idx="5" type="subTitle"/>
          </p:nvPr>
        </p:nvSpPr>
        <p:spPr>
          <a:xfrm>
            <a:off x="4889774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1" name="Google Shape;121;p21"/>
          <p:cNvSpPr txBox="1"/>
          <p:nvPr>
            <p:ph idx="6" type="body"/>
          </p:nvPr>
        </p:nvSpPr>
        <p:spPr>
          <a:xfrm>
            <a:off x="7130875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122" name="Google Shape;122;p21"/>
          <p:cNvSpPr txBox="1"/>
          <p:nvPr>
            <p:ph idx="7" type="subTitle"/>
          </p:nvPr>
        </p:nvSpPr>
        <p:spPr>
          <a:xfrm>
            <a:off x="7130874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DM Sans Light"/>
              <a:buNone/>
              <a:defRPr sz="16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3" name="Google Shape;123;p21"/>
          <p:cNvSpPr txBox="1"/>
          <p:nvPr>
            <p:ph idx="8" type="body"/>
          </p:nvPr>
        </p:nvSpPr>
        <p:spPr>
          <a:xfrm>
            <a:off x="360525" y="2943375"/>
            <a:ext cx="1645800" cy="160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21"/>
          <p:cNvSpPr txBox="1"/>
          <p:nvPr>
            <p:ph idx="9" type="subTitle"/>
          </p:nvPr>
        </p:nvSpPr>
        <p:spPr>
          <a:xfrm>
            <a:off x="360533" y="2169054"/>
            <a:ext cx="16458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 Light"/>
              <a:buNone/>
              <a:defRPr sz="16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5" name="Google Shape;125;p21"/>
          <p:cNvSpPr txBox="1"/>
          <p:nvPr>
            <p:ph idx="1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big ideas">
  <p:cSld name="BLANK_1_1_1_1_1_1_1_1_1_1_1_1_1_1_1_3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2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2" type="body"/>
          </p:nvPr>
        </p:nvSpPr>
        <p:spPr>
          <a:xfrm>
            <a:off x="36197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3" type="subTitle"/>
          </p:nvPr>
        </p:nvSpPr>
        <p:spPr>
          <a:xfrm>
            <a:off x="36197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4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1938175" y="988550"/>
            <a:ext cx="5267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134" name="Google Shape;134;p22"/>
          <p:cNvSpPr txBox="1"/>
          <p:nvPr>
            <p:ph idx="5" type="subTitle"/>
          </p:nvPr>
        </p:nvSpPr>
        <p:spPr>
          <a:xfrm>
            <a:off x="731927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5" name="Google Shape;135;p22"/>
          <p:cNvSpPr txBox="1"/>
          <p:nvPr>
            <p:ph idx="6" type="body"/>
          </p:nvPr>
        </p:nvSpPr>
        <p:spPr>
          <a:xfrm>
            <a:off x="2101300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6" name="Google Shape;136;p22"/>
          <p:cNvSpPr txBox="1"/>
          <p:nvPr>
            <p:ph idx="7" type="body"/>
          </p:nvPr>
        </p:nvSpPr>
        <p:spPr>
          <a:xfrm>
            <a:off x="384062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8" type="body"/>
          </p:nvPr>
        </p:nvSpPr>
        <p:spPr>
          <a:xfrm>
            <a:off x="5579950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9" type="subTitle"/>
          </p:nvPr>
        </p:nvSpPr>
        <p:spPr>
          <a:xfrm>
            <a:off x="2101300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39" name="Google Shape;139;p22"/>
          <p:cNvSpPr txBox="1"/>
          <p:nvPr>
            <p:ph idx="13" type="subTitle"/>
          </p:nvPr>
        </p:nvSpPr>
        <p:spPr>
          <a:xfrm>
            <a:off x="3840625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0" name="Google Shape;140;p22"/>
          <p:cNvSpPr txBox="1"/>
          <p:nvPr>
            <p:ph idx="14" type="subTitle"/>
          </p:nvPr>
        </p:nvSpPr>
        <p:spPr>
          <a:xfrm>
            <a:off x="5579950" y="2556804"/>
            <a:ext cx="1457400" cy="45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1" name="Google Shape;141;p22"/>
          <p:cNvSpPr txBox="1"/>
          <p:nvPr>
            <p:ph idx="15" type="body"/>
          </p:nvPr>
        </p:nvSpPr>
        <p:spPr>
          <a:xfrm>
            <a:off x="7319275" y="3231275"/>
            <a:ext cx="1457400" cy="1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 - Alt 1">
  <p:cSld name="BLANK_1_1_1_1_1_1_1_1_1_1_1_1_1_1_1_2"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7130875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3" type="subTitle"/>
          </p:nvPr>
        </p:nvSpPr>
        <p:spPr>
          <a:xfrm>
            <a:off x="7130875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4" type="subTitle"/>
          </p:nvPr>
        </p:nvSpPr>
        <p:spPr>
          <a:xfrm>
            <a:off x="7130875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8" name="Google Shape;148;p23"/>
          <p:cNvSpPr txBox="1"/>
          <p:nvPr>
            <p:ph idx="5" type="body"/>
          </p:nvPr>
        </p:nvSpPr>
        <p:spPr>
          <a:xfrm>
            <a:off x="4892138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6" type="subTitle"/>
          </p:nvPr>
        </p:nvSpPr>
        <p:spPr>
          <a:xfrm>
            <a:off x="4892138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7" type="subTitle"/>
          </p:nvPr>
        </p:nvSpPr>
        <p:spPr>
          <a:xfrm>
            <a:off x="4892138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8" type="body"/>
          </p:nvPr>
        </p:nvSpPr>
        <p:spPr>
          <a:xfrm>
            <a:off x="2607050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9" type="subTitle"/>
          </p:nvPr>
        </p:nvSpPr>
        <p:spPr>
          <a:xfrm>
            <a:off x="2607050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idx="13" type="subTitle"/>
          </p:nvPr>
        </p:nvSpPr>
        <p:spPr>
          <a:xfrm>
            <a:off x="2607050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4" type="body"/>
          </p:nvPr>
        </p:nvSpPr>
        <p:spPr>
          <a:xfrm>
            <a:off x="361975" y="3628800"/>
            <a:ext cx="1645800" cy="68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15" type="subTitle"/>
          </p:nvPr>
        </p:nvSpPr>
        <p:spPr>
          <a:xfrm>
            <a:off x="361975" y="2586820"/>
            <a:ext cx="1645800" cy="152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ewsreader SemiBold"/>
              <a:buNone/>
              <a:defRPr sz="1100">
                <a:solidFill>
                  <a:schemeClr val="dk1"/>
                </a:solidFill>
                <a:latin typeface="Newsreader SemiBold"/>
                <a:ea typeface="Newsreader SemiBold"/>
                <a:cs typeface="Newsreader SemiBold"/>
                <a:sym typeface="Newsreader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M Sans Light"/>
              <a:buNone/>
              <a:defRPr sz="11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16" type="subTitle"/>
          </p:nvPr>
        </p:nvSpPr>
        <p:spPr>
          <a:xfrm>
            <a:off x="361975" y="2791120"/>
            <a:ext cx="16458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7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 Light"/>
              <a:buNone/>
              <a:defRPr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1406600" y="988557"/>
            <a:ext cx="63309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>
  <p:cSld name="CUSTOM_7_1_1_1_1_1_1_1_1_1_1_1_1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>
            <p:ph idx="2" type="pic"/>
          </p:nvPr>
        </p:nvSpPr>
        <p:spPr>
          <a:xfrm>
            <a:off x="4587725" y="-8750"/>
            <a:ext cx="4572000" cy="5152200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361975" y="923525"/>
            <a:ext cx="3860100" cy="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" type="subTitle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ewsreader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3" type="body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Four steps">
  <p:cSld name="CUSTOM_7_1_1_1_1_1_1_1_1_1_1_1_1_1_1_1_1_1_2"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25"/>
          <p:cNvSpPr/>
          <p:nvPr/>
        </p:nvSpPr>
        <p:spPr>
          <a:xfrm>
            <a:off x="50" y="2785800"/>
            <a:ext cx="2294400" cy="23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5"/>
          <p:cNvSpPr/>
          <p:nvPr/>
        </p:nvSpPr>
        <p:spPr>
          <a:xfrm>
            <a:off x="2286125" y="2068875"/>
            <a:ext cx="2294400" cy="307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4565475" y="1495326"/>
            <a:ext cx="2294400" cy="364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5"/>
          <p:cNvSpPr/>
          <p:nvPr/>
        </p:nvSpPr>
        <p:spPr>
          <a:xfrm>
            <a:off x="6849550" y="732775"/>
            <a:ext cx="2294400" cy="441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75350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01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6651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rPr>
              <a:t>02</a:t>
            </a:r>
            <a:endParaRPr sz="3000">
              <a:solidFill>
                <a:schemeClr val="dk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4937688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03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7230513" y="4481351"/>
            <a:ext cx="6759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04</a:t>
            </a:r>
            <a:endParaRPr sz="30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361975" y="988782"/>
            <a:ext cx="3231600" cy="76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ewsreader"/>
              <a:buNone/>
              <a:defRPr sz="2200">
                <a:solidFill>
                  <a:schemeClr val="dk1"/>
                </a:solidFill>
                <a:latin typeface="Newsreader"/>
                <a:ea typeface="Newsreader"/>
                <a:cs typeface="Newsreader"/>
                <a:sym typeface="Newsreader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2" type="subTitle"/>
          </p:nvPr>
        </p:nvSpPr>
        <p:spPr>
          <a:xfrm>
            <a:off x="382691" y="3129231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5"/>
          <p:cNvSpPr txBox="1"/>
          <p:nvPr>
            <p:ph idx="3" type="subTitle"/>
          </p:nvPr>
        </p:nvSpPr>
        <p:spPr>
          <a:xfrm>
            <a:off x="377048" y="3344302"/>
            <a:ext cx="1689600" cy="96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4" type="subTitle"/>
          </p:nvPr>
        </p:nvSpPr>
        <p:spPr>
          <a:xfrm>
            <a:off x="2671462" y="2450249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5" type="subTitle"/>
          </p:nvPr>
        </p:nvSpPr>
        <p:spPr>
          <a:xfrm>
            <a:off x="2665825" y="2665171"/>
            <a:ext cx="1689600" cy="14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6" type="subTitle"/>
          </p:nvPr>
        </p:nvSpPr>
        <p:spPr>
          <a:xfrm>
            <a:off x="4943337" y="1884672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5"/>
          <p:cNvSpPr txBox="1"/>
          <p:nvPr>
            <p:ph idx="7" type="subTitle"/>
          </p:nvPr>
        </p:nvSpPr>
        <p:spPr>
          <a:xfrm>
            <a:off x="4937700" y="2099593"/>
            <a:ext cx="1689600" cy="16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8" type="subTitle"/>
          </p:nvPr>
        </p:nvSpPr>
        <p:spPr>
          <a:xfrm>
            <a:off x="7238787" y="1057472"/>
            <a:ext cx="12573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5"/>
          <p:cNvSpPr txBox="1"/>
          <p:nvPr>
            <p:ph idx="9" type="subTitle"/>
          </p:nvPr>
        </p:nvSpPr>
        <p:spPr>
          <a:xfrm>
            <a:off x="7233150" y="1272358"/>
            <a:ext cx="1689600" cy="219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">
  <p:cSld name="CUSTOM_7_1_1_1_1_1_1_1_1_1_1_1_1_1_1_1_1_1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26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/>
        </p:txBody>
      </p:sp>
      <p:sp>
        <p:nvSpPr>
          <p:cNvPr id="188" name="Google Shape;188;p26"/>
          <p:cNvSpPr/>
          <p:nvPr>
            <p:ph idx="2" type="pic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9" name="Google Shape;189;p26"/>
          <p:cNvSpPr txBox="1"/>
          <p:nvPr>
            <p:ph idx="3" type="subTitle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4" type="subTitle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Dark">
  <p:cSld name="CUSTOM_7_1_1_1_1_1_1_1_1_1_1_1_1_1_1_1_1_1_1_1_1"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7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1453650" y="1325938"/>
            <a:ext cx="6236700" cy="201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5" name="Google Shape;195;p27"/>
          <p:cNvSpPr/>
          <p:nvPr>
            <p:ph idx="2" type="pic"/>
          </p:nvPr>
        </p:nvSpPr>
        <p:spPr>
          <a:xfrm>
            <a:off x="1442350" y="3492500"/>
            <a:ext cx="408900" cy="408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7"/>
          <p:cNvSpPr txBox="1"/>
          <p:nvPr>
            <p:ph idx="3" type="subTitle"/>
          </p:nvPr>
        </p:nvSpPr>
        <p:spPr>
          <a:xfrm>
            <a:off x="1957375" y="3536000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SemiBold"/>
              <a:buNone/>
              <a:defRPr sz="1000">
                <a:solidFill>
                  <a:schemeClr val="dk1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197" name="Google Shape;197;p27"/>
          <p:cNvSpPr txBox="1"/>
          <p:nvPr>
            <p:ph idx="4" type="subTitle"/>
          </p:nvPr>
        </p:nvSpPr>
        <p:spPr>
          <a:xfrm>
            <a:off x="1957375" y="3678443"/>
            <a:ext cx="26616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 modules">
  <p:cSld name="CUSTOM"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1" name="Google Shape;201;p28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2" name="Google Shape;202;p28"/>
          <p:cNvSpPr txBox="1"/>
          <p:nvPr>
            <p:ph idx="3" type="body"/>
          </p:nvPr>
        </p:nvSpPr>
        <p:spPr>
          <a:xfrm>
            <a:off x="361975" y="3256513"/>
            <a:ext cx="3860100" cy="1327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4" type="title"/>
          </p:nvPr>
        </p:nvSpPr>
        <p:spPr>
          <a:xfrm>
            <a:off x="4800825" y="258072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04" name="Google Shape;204;p28"/>
          <p:cNvSpPr txBox="1"/>
          <p:nvPr>
            <p:ph idx="5" type="title"/>
          </p:nvPr>
        </p:nvSpPr>
        <p:spPr>
          <a:xfrm>
            <a:off x="7094925" y="258072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28"/>
          <p:cNvSpPr txBox="1"/>
          <p:nvPr>
            <p:ph idx="6" type="title"/>
          </p:nvPr>
        </p:nvSpPr>
        <p:spPr>
          <a:xfrm>
            <a:off x="4800825" y="1698225"/>
            <a:ext cx="1762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6" name="Google Shape;206;p28"/>
          <p:cNvSpPr txBox="1"/>
          <p:nvPr>
            <p:ph idx="7" type="body"/>
          </p:nvPr>
        </p:nvSpPr>
        <p:spPr>
          <a:xfrm>
            <a:off x="4800825" y="4122308"/>
            <a:ext cx="39759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07" name="Google Shape;207;p28"/>
          <p:cNvSpPr txBox="1"/>
          <p:nvPr>
            <p:ph idx="8" type="title"/>
          </p:nvPr>
        </p:nvSpPr>
        <p:spPr>
          <a:xfrm>
            <a:off x="4800825" y="3215225"/>
            <a:ext cx="3975900" cy="79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9" type="body"/>
          </p:nvPr>
        </p:nvSpPr>
        <p:spPr>
          <a:xfrm>
            <a:off x="4800825" y="22687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idx="13" type="body"/>
          </p:nvPr>
        </p:nvSpPr>
        <p:spPr>
          <a:xfrm>
            <a:off x="7115650" y="22687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14" type="body"/>
          </p:nvPr>
        </p:nvSpPr>
        <p:spPr>
          <a:xfrm>
            <a:off x="4800825" y="860100"/>
            <a:ext cx="17622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modules">
  <p:cSld name="CUSTOM_1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29"/>
          <p:cNvSpPr txBox="1"/>
          <p:nvPr>
            <p:ph type="title"/>
          </p:nvPr>
        </p:nvSpPr>
        <p:spPr>
          <a:xfrm>
            <a:off x="361975" y="988555"/>
            <a:ext cx="38601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3" type="body"/>
          </p:nvPr>
        </p:nvSpPr>
        <p:spPr>
          <a:xfrm>
            <a:off x="4800825" y="3665600"/>
            <a:ext cx="39759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4" type="subTitle"/>
          </p:nvPr>
        </p:nvSpPr>
        <p:spPr>
          <a:xfrm>
            <a:off x="4800825" y="3285232"/>
            <a:ext cx="3975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5" type="body"/>
          </p:nvPr>
        </p:nvSpPr>
        <p:spPr>
          <a:xfrm>
            <a:off x="2611802" y="3665600"/>
            <a:ext cx="16275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DM Sans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18" name="Google Shape;218;p29"/>
          <p:cNvSpPr txBox="1"/>
          <p:nvPr>
            <p:ph idx="6" type="subTitle"/>
          </p:nvPr>
        </p:nvSpPr>
        <p:spPr>
          <a:xfrm>
            <a:off x="2611802" y="3285232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9"/>
          <p:cNvSpPr txBox="1"/>
          <p:nvPr>
            <p:ph idx="7" type="body"/>
          </p:nvPr>
        </p:nvSpPr>
        <p:spPr>
          <a:xfrm>
            <a:off x="361977" y="3665600"/>
            <a:ext cx="1627500" cy="111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0" name="Google Shape;220;p29"/>
          <p:cNvSpPr txBox="1"/>
          <p:nvPr>
            <p:ph idx="8" type="subTitle"/>
          </p:nvPr>
        </p:nvSpPr>
        <p:spPr>
          <a:xfrm>
            <a:off x="361977" y="3285232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1" name="Google Shape;221;p29"/>
          <p:cNvSpPr txBox="1"/>
          <p:nvPr>
            <p:ph idx="9" type="body"/>
          </p:nvPr>
        </p:nvSpPr>
        <p:spPr>
          <a:xfrm>
            <a:off x="4900725" y="1196103"/>
            <a:ext cx="16275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2" name="Google Shape;222;p29"/>
          <p:cNvSpPr txBox="1"/>
          <p:nvPr>
            <p:ph idx="13" type="subTitle"/>
          </p:nvPr>
        </p:nvSpPr>
        <p:spPr>
          <a:xfrm>
            <a:off x="4900725" y="706863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3" name="Google Shape;223;p29"/>
          <p:cNvSpPr txBox="1"/>
          <p:nvPr>
            <p:ph idx="14" type="body"/>
          </p:nvPr>
        </p:nvSpPr>
        <p:spPr>
          <a:xfrm>
            <a:off x="7149175" y="1196103"/>
            <a:ext cx="1627500" cy="138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24" name="Google Shape;224;p29"/>
          <p:cNvSpPr txBox="1"/>
          <p:nvPr>
            <p:ph idx="15" type="subTitle"/>
          </p:nvPr>
        </p:nvSpPr>
        <p:spPr>
          <a:xfrm>
            <a:off x="7149175" y="706863"/>
            <a:ext cx="16275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modules">
  <p:cSld name="CUSTOM_1_1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8" name="Google Shape;228;p30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None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9" name="Google Shape;229;p3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0"/>
          <p:cNvSpPr txBox="1"/>
          <p:nvPr>
            <p:ph type="title"/>
          </p:nvPr>
        </p:nvSpPr>
        <p:spPr>
          <a:xfrm>
            <a:off x="5796575" y="2351325"/>
            <a:ext cx="98952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Google Shape;231;p30"/>
          <p:cNvSpPr txBox="1"/>
          <p:nvPr>
            <p:ph idx="3" type="title"/>
          </p:nvPr>
        </p:nvSpPr>
        <p:spPr>
          <a:xfrm>
            <a:off x="5796575" y="507450"/>
            <a:ext cx="98952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200"/>
            </a:lvl9pPr>
          </a:lstStyle>
          <a:p/>
        </p:txBody>
      </p:sp>
      <p:sp>
        <p:nvSpPr>
          <p:cNvPr id="232" name="Google Shape;232;p30"/>
          <p:cNvSpPr txBox="1"/>
          <p:nvPr>
            <p:ph idx="4" type="subTitle"/>
          </p:nvPr>
        </p:nvSpPr>
        <p:spPr>
          <a:xfrm>
            <a:off x="5712600" y="4290612"/>
            <a:ext cx="2613300" cy="543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30"/>
          <p:cNvSpPr txBox="1"/>
          <p:nvPr>
            <p:ph idx="5" type="subTitle"/>
          </p:nvPr>
        </p:nvSpPr>
        <p:spPr>
          <a:xfrm>
            <a:off x="5712600" y="3243901"/>
            <a:ext cx="2613300" cy="43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4" name="Google Shape;234;p30"/>
          <p:cNvSpPr txBox="1"/>
          <p:nvPr>
            <p:ph idx="6" type="subTitle"/>
          </p:nvPr>
        </p:nvSpPr>
        <p:spPr>
          <a:xfrm>
            <a:off x="5712600" y="1318375"/>
            <a:ext cx="2613300" cy="48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modules">
  <p:cSld name="CUSTOM_1_1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1"/>
          <p:cNvSpPr txBox="1"/>
          <p:nvPr>
            <p:ph idx="2" type="subTitle"/>
          </p:nvPr>
        </p:nvSpPr>
        <p:spPr>
          <a:xfrm>
            <a:off x="361975" y="732775"/>
            <a:ext cx="3860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3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1"/>
          <p:cNvSpPr txBox="1"/>
          <p:nvPr>
            <p:ph type="title"/>
          </p:nvPr>
        </p:nvSpPr>
        <p:spPr>
          <a:xfrm>
            <a:off x="361975" y="988557"/>
            <a:ext cx="50184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1">
  <p:cSld name="CUSTOM_2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/>
          <p:nvPr>
            <p:ph idx="2" type="pic"/>
          </p:nvPr>
        </p:nvSpPr>
        <p:spPr>
          <a:xfrm>
            <a:off x="6289075" y="1793300"/>
            <a:ext cx="2853300" cy="33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2"/>
          <p:cNvSpPr/>
          <p:nvPr/>
        </p:nvSpPr>
        <p:spPr>
          <a:xfrm>
            <a:off x="6289085" y="0"/>
            <a:ext cx="2853300" cy="17931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3" name="Google Shape;243;p32"/>
          <p:cNvSpPr txBox="1"/>
          <p:nvPr>
            <p:ph type="title"/>
          </p:nvPr>
        </p:nvSpPr>
        <p:spPr>
          <a:xfrm>
            <a:off x="361975" y="988550"/>
            <a:ext cx="5356800" cy="22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361975" y="3541582"/>
            <a:ext cx="3777000" cy="10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45" name="Google Shape;245;p3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2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2">
  <p:cSld name="CUSTOM_2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3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3"/>
          <p:cNvSpPr txBox="1"/>
          <p:nvPr>
            <p:ph idx="2" type="body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1" name="Google Shape;251;p33"/>
          <p:cNvSpPr txBox="1"/>
          <p:nvPr>
            <p:ph idx="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52" name="Google Shape;252;p33"/>
          <p:cNvSpPr txBox="1"/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53" name="Google Shape;253;p33"/>
          <p:cNvSpPr/>
          <p:nvPr>
            <p:ph idx="4" type="pic"/>
          </p:nvPr>
        </p:nvSpPr>
        <p:spPr>
          <a:xfrm>
            <a:off x="3982589" y="2427948"/>
            <a:ext cx="1179600" cy="1417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3">
  <p:cSld name="CUSTOM_2_1_2">
    <p:bg>
      <p:bgPr>
        <a:solidFill>
          <a:schemeClr val="accen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3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34"/>
          <p:cNvSpPr txBox="1"/>
          <p:nvPr>
            <p:ph idx="2" type="subTitle"/>
          </p:nvPr>
        </p:nvSpPr>
        <p:spPr>
          <a:xfrm>
            <a:off x="3154650" y="1051772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"/>
              <a:buNone/>
              <a:defRPr sz="1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8" name="Google Shape;258;p34"/>
          <p:cNvSpPr txBox="1"/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259" name="Google Shape;259;p34"/>
          <p:cNvSpPr/>
          <p:nvPr>
            <p:ph idx="3" type="pic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header">
  <p:cSld name="CUSTOM_2_1_2_1_2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/>
          <p:nvPr>
            <p:ph idx="2" type="pic"/>
          </p:nvPr>
        </p:nvSpPr>
        <p:spPr>
          <a:xfrm>
            <a:off x="361975" y="781775"/>
            <a:ext cx="2872800" cy="37833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3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35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4" name="Google Shape;264;p35"/>
          <p:cNvSpPr txBox="1"/>
          <p:nvPr>
            <p:ph idx="3" type="subTitle"/>
          </p:nvPr>
        </p:nvSpPr>
        <p:spPr>
          <a:xfrm>
            <a:off x="3657600" y="1051772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"/>
              <a:buNone/>
              <a:defRPr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35"/>
          <p:cNvSpPr txBox="1"/>
          <p:nvPr>
            <p:ph type="title"/>
          </p:nvPr>
        </p:nvSpPr>
        <p:spPr>
          <a:xfrm>
            <a:off x="3657600" y="1555450"/>
            <a:ext cx="5622000" cy="1750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6" name="Google Shape;266;p35"/>
          <p:cNvSpPr txBox="1"/>
          <p:nvPr>
            <p:ph idx="4" type="body"/>
          </p:nvPr>
        </p:nvSpPr>
        <p:spPr>
          <a:xfrm>
            <a:off x="3657600" y="3556575"/>
            <a:ext cx="3554400" cy="102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●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DM Sans Light"/>
              <a:buChar char="○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DM Sans Light"/>
              <a:buChar char="■"/>
              <a:defRPr sz="10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with image - Alt 5">
  <p:cSld name="CUSTOM_2_1_2_1_1">
    <p:bg>
      <p:bgPr>
        <a:solidFill>
          <a:schemeClr val="accent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reflective glass facade of a skyscraper. " id="268" name="Google Shape;268;p36"/>
          <p:cNvPicPr preferRelativeResize="0"/>
          <p:nvPr/>
        </p:nvPicPr>
        <p:blipFill rotWithShape="1">
          <a:blip r:embed="rId2">
            <a:alphaModFix amt="14000"/>
          </a:blip>
          <a:srcRect b="15604" l="0" r="0" t="0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6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6"/>
          <p:cNvSpPr txBox="1"/>
          <p:nvPr>
            <p:ph idx="2" type="body"/>
          </p:nvPr>
        </p:nvSpPr>
        <p:spPr>
          <a:xfrm>
            <a:off x="1957800" y="4195275"/>
            <a:ext cx="5228400" cy="39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●"/>
              <a:defRPr sz="1000"/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"/>
              <a:buChar char="○"/>
              <a:defRPr sz="1000"/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000"/>
              <a:buFont typeface="DM Sans"/>
              <a:buChar char="■"/>
              <a:defRPr sz="1000"/>
            </a:lvl9pPr>
          </a:lstStyle>
          <a:p/>
        </p:txBody>
      </p:sp>
      <p:sp>
        <p:nvSpPr>
          <p:cNvPr id="272" name="Google Shape;272;p36"/>
          <p:cNvSpPr txBox="1"/>
          <p:nvPr>
            <p:ph idx="3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73" name="Google Shape;273;p36"/>
          <p:cNvSpPr txBox="1"/>
          <p:nvPr>
            <p:ph type="title"/>
          </p:nvPr>
        </p:nvSpPr>
        <p:spPr>
          <a:xfrm>
            <a:off x="719400" y="988550"/>
            <a:ext cx="7705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274" name="Google Shape;274;p36"/>
          <p:cNvSpPr/>
          <p:nvPr>
            <p:ph idx="4" type="pic"/>
          </p:nvPr>
        </p:nvSpPr>
        <p:spPr>
          <a:xfrm>
            <a:off x="3588150" y="2027104"/>
            <a:ext cx="1967700" cy="1311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 - Alt 2">
  <p:cSld name="CUSTOM_2_1_1_1">
    <p:bg>
      <p:bgPr>
        <a:solidFill>
          <a:schemeClr val="accen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odern glass skyscraper. " id="276" name="Google Shape;276;p37"/>
          <p:cNvPicPr preferRelativeResize="0"/>
          <p:nvPr/>
        </p:nvPicPr>
        <p:blipFill rotWithShape="1">
          <a:blip r:embed="rId2">
            <a:alphaModFix amt="14000"/>
          </a:blip>
          <a:srcRect b="15604" l="0" r="0" t="0"/>
          <a:stretch/>
        </p:blipFill>
        <p:spPr>
          <a:xfrm>
            <a:off x="0" y="-815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37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7"/>
          <p:cNvSpPr txBox="1"/>
          <p:nvPr>
            <p:ph idx="2" type="subTitle"/>
          </p:nvPr>
        </p:nvSpPr>
        <p:spPr>
          <a:xfrm>
            <a:off x="2490450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80" name="Google Shape;280;p37"/>
          <p:cNvSpPr txBox="1"/>
          <p:nvPr>
            <p:ph type="title"/>
          </p:nvPr>
        </p:nvSpPr>
        <p:spPr>
          <a:xfrm>
            <a:off x="1128900" y="1430400"/>
            <a:ext cx="68862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verview - Six modules">
  <p:cSld name="CUSTOM_3"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2" name="Google Shape;282;p38"/>
          <p:cNvCxnSpPr/>
          <p:nvPr/>
        </p:nvCxnSpPr>
        <p:spPr>
          <a:xfrm>
            <a:off x="6096087" y="1794800"/>
            <a:ext cx="0" cy="2755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8"/>
          <p:cNvCxnSpPr/>
          <p:nvPr/>
        </p:nvCxnSpPr>
        <p:spPr>
          <a:xfrm>
            <a:off x="3048087" y="1794800"/>
            <a:ext cx="0" cy="2755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8"/>
          <p:cNvCxnSpPr/>
          <p:nvPr/>
        </p:nvCxnSpPr>
        <p:spPr>
          <a:xfrm>
            <a:off x="50" y="3174279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38"/>
          <p:cNvSpPr txBox="1"/>
          <p:nvPr>
            <p:ph idx="1" type="subTitle"/>
          </p:nvPr>
        </p:nvSpPr>
        <p:spPr>
          <a:xfrm>
            <a:off x="363200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6" name="Google Shape;286;p38"/>
          <p:cNvSpPr txBox="1"/>
          <p:nvPr>
            <p:ph idx="2" type="subTitle"/>
          </p:nvPr>
        </p:nvSpPr>
        <p:spPr>
          <a:xfrm>
            <a:off x="361975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87" name="Google Shape;287;p3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8"/>
          <p:cNvSpPr txBox="1"/>
          <p:nvPr>
            <p:ph idx="3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9" name="Google Shape;289;p38"/>
          <p:cNvSpPr txBox="1"/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0" name="Google Shape;290;p38"/>
          <p:cNvSpPr txBox="1"/>
          <p:nvPr>
            <p:ph idx="4" type="subTitle"/>
          </p:nvPr>
        </p:nvSpPr>
        <p:spPr>
          <a:xfrm>
            <a:off x="3411825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38"/>
          <p:cNvSpPr txBox="1"/>
          <p:nvPr>
            <p:ph idx="5" type="subTitle"/>
          </p:nvPr>
        </p:nvSpPr>
        <p:spPr>
          <a:xfrm>
            <a:off x="341060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2" name="Google Shape;292;p38"/>
          <p:cNvSpPr txBox="1"/>
          <p:nvPr>
            <p:ph idx="6" type="subTitle"/>
          </p:nvPr>
        </p:nvSpPr>
        <p:spPr>
          <a:xfrm>
            <a:off x="6460475" y="2516650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3" name="Google Shape;293;p38"/>
          <p:cNvSpPr txBox="1"/>
          <p:nvPr>
            <p:ph idx="7" type="subTitle"/>
          </p:nvPr>
        </p:nvSpPr>
        <p:spPr>
          <a:xfrm>
            <a:off x="645925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4" name="Google Shape;294;p38"/>
          <p:cNvSpPr txBox="1"/>
          <p:nvPr>
            <p:ph idx="8" type="subTitle"/>
          </p:nvPr>
        </p:nvSpPr>
        <p:spPr>
          <a:xfrm>
            <a:off x="363200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5" name="Google Shape;295;p38"/>
          <p:cNvSpPr txBox="1"/>
          <p:nvPr>
            <p:ph idx="9" type="subTitle"/>
          </p:nvPr>
        </p:nvSpPr>
        <p:spPr>
          <a:xfrm>
            <a:off x="361975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6" name="Google Shape;296;p38"/>
          <p:cNvSpPr txBox="1"/>
          <p:nvPr>
            <p:ph idx="13" type="subTitle"/>
          </p:nvPr>
        </p:nvSpPr>
        <p:spPr>
          <a:xfrm>
            <a:off x="3411825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38"/>
          <p:cNvSpPr txBox="1"/>
          <p:nvPr>
            <p:ph idx="14" type="subTitle"/>
          </p:nvPr>
        </p:nvSpPr>
        <p:spPr>
          <a:xfrm>
            <a:off x="3410600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298" name="Google Shape;298;p38"/>
          <p:cNvSpPr txBox="1"/>
          <p:nvPr>
            <p:ph idx="15" type="subTitle"/>
          </p:nvPr>
        </p:nvSpPr>
        <p:spPr>
          <a:xfrm>
            <a:off x="6460475" y="3864775"/>
            <a:ext cx="23217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9" name="Google Shape;299;p38"/>
          <p:cNvSpPr txBox="1"/>
          <p:nvPr>
            <p:ph idx="16" type="subTitle"/>
          </p:nvPr>
        </p:nvSpPr>
        <p:spPr>
          <a:xfrm>
            <a:off x="6459250" y="3575375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DM Sans Light"/>
              <a:buNone/>
              <a:defRPr sz="1000">
                <a:solidFill>
                  <a:schemeClr val="accent2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- Alt 1">
  <p:cSld name="CUSTOM_4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9"/>
          <p:cNvSpPr txBox="1"/>
          <p:nvPr>
            <p:ph idx="1" type="subTitle"/>
          </p:nvPr>
        </p:nvSpPr>
        <p:spPr>
          <a:xfrm>
            <a:off x="742900" y="2158550"/>
            <a:ext cx="32130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302" name="Google Shape;302;p39"/>
          <p:cNvSpPr txBox="1"/>
          <p:nvPr>
            <p:ph idx="2" type="body"/>
          </p:nvPr>
        </p:nvSpPr>
        <p:spPr>
          <a:xfrm>
            <a:off x="742900" y="2381875"/>
            <a:ext cx="3213000" cy="46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03" name="Google Shape;303;p39"/>
          <p:cNvSpPr/>
          <p:nvPr>
            <p:ph idx="3" type="pic"/>
          </p:nvPr>
        </p:nvSpPr>
        <p:spPr>
          <a:xfrm>
            <a:off x="5402575" y="0"/>
            <a:ext cx="3739800" cy="3129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39"/>
          <p:cNvSpPr txBox="1"/>
          <p:nvPr>
            <p:ph type="title"/>
          </p:nvPr>
        </p:nvSpPr>
        <p:spPr>
          <a:xfrm>
            <a:off x="361975" y="988550"/>
            <a:ext cx="42972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/>
        </p:txBody>
      </p:sp>
      <p:sp>
        <p:nvSpPr>
          <p:cNvPr id="305" name="Google Shape;305;p39"/>
          <p:cNvSpPr txBox="1"/>
          <p:nvPr>
            <p:ph idx="4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3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9"/>
          <p:cNvSpPr txBox="1"/>
          <p:nvPr>
            <p:ph idx="5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9"/>
          <p:cNvSpPr txBox="1"/>
          <p:nvPr>
            <p:ph idx="6" type="subTitle"/>
          </p:nvPr>
        </p:nvSpPr>
        <p:spPr>
          <a:xfrm>
            <a:off x="5785175" y="3335324"/>
            <a:ext cx="299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9" name="Google Shape;309;p39"/>
          <p:cNvSpPr txBox="1"/>
          <p:nvPr>
            <p:ph idx="7" type="subTitle"/>
          </p:nvPr>
        </p:nvSpPr>
        <p:spPr>
          <a:xfrm>
            <a:off x="742900" y="3910855"/>
            <a:ext cx="3213000" cy="138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310" name="Google Shape;310;p39"/>
          <p:cNvSpPr txBox="1"/>
          <p:nvPr>
            <p:ph idx="8" type="body"/>
          </p:nvPr>
        </p:nvSpPr>
        <p:spPr>
          <a:xfrm>
            <a:off x="742900" y="4134180"/>
            <a:ext cx="3213000" cy="4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11" name="Google Shape;311;p39"/>
          <p:cNvSpPr txBox="1"/>
          <p:nvPr>
            <p:ph idx="9" type="subTitle"/>
          </p:nvPr>
        </p:nvSpPr>
        <p:spPr>
          <a:xfrm>
            <a:off x="742900" y="3050778"/>
            <a:ext cx="3213000" cy="1386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SemiBold"/>
              <a:buNone/>
              <a:defRPr sz="1000">
                <a:latin typeface="DM Sans SemiBold"/>
                <a:ea typeface="DM Sans SemiBold"/>
                <a:cs typeface="DM Sans SemiBold"/>
                <a:sym typeface="DM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SemiBold"/>
              <a:buNone/>
              <a:defRPr>
                <a:latin typeface="DM Sans SemiBold"/>
                <a:ea typeface="DM Sans SemiBold"/>
                <a:cs typeface="DM Sans SemiBold"/>
                <a:sym typeface="DM Sans SemiBold"/>
              </a:defRPr>
            </a:lvl9pPr>
          </a:lstStyle>
          <a:p/>
        </p:txBody>
      </p:sp>
      <p:sp>
        <p:nvSpPr>
          <p:cNvPr id="312" name="Google Shape;312;p39"/>
          <p:cNvSpPr txBox="1"/>
          <p:nvPr>
            <p:ph idx="13" type="body"/>
          </p:nvPr>
        </p:nvSpPr>
        <p:spPr>
          <a:xfrm>
            <a:off x="742900" y="3274103"/>
            <a:ext cx="3213000" cy="4617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13" name="Google Shape;313;p39"/>
          <p:cNvSpPr txBox="1"/>
          <p:nvPr>
            <p:ph idx="14" type="body"/>
          </p:nvPr>
        </p:nvSpPr>
        <p:spPr>
          <a:xfrm>
            <a:off x="5785175" y="4134175"/>
            <a:ext cx="2991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dience - Alt 2">
  <p:cSld name="CUSTOM_4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>
            <p:ph idx="2" type="pic"/>
          </p:nvPr>
        </p:nvSpPr>
        <p:spPr>
          <a:xfrm>
            <a:off x="75" y="0"/>
            <a:ext cx="2853300" cy="24366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7" name="Google Shape;317;p40"/>
          <p:cNvSpPr txBox="1"/>
          <p:nvPr>
            <p:ph idx="1" type="subTitle"/>
          </p:nvPr>
        </p:nvSpPr>
        <p:spPr>
          <a:xfrm>
            <a:off x="361975" y="2614325"/>
            <a:ext cx="20616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Four members">
  <p:cSld name="CUSTOM_5">
    <p:bg>
      <p:bgPr>
        <a:solidFill>
          <a:schemeClr val="l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1"/>
          <p:cNvSpPr txBox="1"/>
          <p:nvPr>
            <p:ph idx="1" type="body"/>
          </p:nvPr>
        </p:nvSpPr>
        <p:spPr>
          <a:xfrm>
            <a:off x="3528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0" name="Google Shape;320;p41"/>
          <p:cNvSpPr txBox="1"/>
          <p:nvPr>
            <p:ph idx="2" type="body"/>
          </p:nvPr>
        </p:nvSpPr>
        <p:spPr>
          <a:xfrm>
            <a:off x="7187875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1" name="Google Shape;321;p41"/>
          <p:cNvSpPr txBox="1"/>
          <p:nvPr>
            <p:ph idx="3" type="body"/>
          </p:nvPr>
        </p:nvSpPr>
        <p:spPr>
          <a:xfrm>
            <a:off x="49244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2" name="Google Shape;322;p41"/>
          <p:cNvSpPr txBox="1"/>
          <p:nvPr>
            <p:ph idx="4" type="body"/>
          </p:nvPr>
        </p:nvSpPr>
        <p:spPr>
          <a:xfrm>
            <a:off x="2643063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●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○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Char char="■"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23" name="Google Shape;323;p41"/>
          <p:cNvSpPr/>
          <p:nvPr>
            <p:ph idx="5" type="pic"/>
          </p:nvPr>
        </p:nvSpPr>
        <p:spPr>
          <a:xfrm>
            <a:off x="2941550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41"/>
          <p:cNvSpPr/>
          <p:nvPr>
            <p:ph idx="6" type="pic"/>
          </p:nvPr>
        </p:nvSpPr>
        <p:spPr>
          <a:xfrm>
            <a:off x="52270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41"/>
          <p:cNvSpPr/>
          <p:nvPr>
            <p:ph idx="7" type="pic"/>
          </p:nvPr>
        </p:nvSpPr>
        <p:spPr>
          <a:xfrm>
            <a:off x="7495263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6" name="Google Shape;326;p41"/>
          <p:cNvCxnSpPr/>
          <p:nvPr/>
        </p:nvCxnSpPr>
        <p:spPr>
          <a:xfrm>
            <a:off x="228612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41"/>
          <p:cNvCxnSpPr/>
          <p:nvPr/>
        </p:nvCxnSpPr>
        <p:spPr>
          <a:xfrm>
            <a:off x="458052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41"/>
          <p:cNvCxnSpPr/>
          <p:nvPr/>
        </p:nvCxnSpPr>
        <p:spPr>
          <a:xfrm>
            <a:off x="6857075" y="1801500"/>
            <a:ext cx="0" cy="3342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9" name="Google Shape;329;p41"/>
          <p:cNvSpPr/>
          <p:nvPr>
            <p:ph idx="8" type="pic"/>
          </p:nvPr>
        </p:nvSpPr>
        <p:spPr>
          <a:xfrm>
            <a:off x="651288" y="1923334"/>
            <a:ext cx="991800" cy="9918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1"/>
          <p:cNvSpPr txBox="1"/>
          <p:nvPr>
            <p:ph type="title"/>
          </p:nvPr>
        </p:nvSpPr>
        <p:spPr>
          <a:xfrm>
            <a:off x="361975" y="962092"/>
            <a:ext cx="5718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1" name="Google Shape;331;p4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41"/>
          <p:cNvSpPr txBox="1"/>
          <p:nvPr>
            <p:ph idx="9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3" name="Google Shape;333;p41"/>
          <p:cNvSpPr txBox="1"/>
          <p:nvPr>
            <p:ph idx="13" type="subTitle"/>
          </p:nvPr>
        </p:nvSpPr>
        <p:spPr>
          <a:xfrm>
            <a:off x="353250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4" name="Google Shape;334;p41"/>
          <p:cNvSpPr txBox="1"/>
          <p:nvPr>
            <p:ph idx="14" type="subTitle"/>
          </p:nvPr>
        </p:nvSpPr>
        <p:spPr>
          <a:xfrm>
            <a:off x="3532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5" name="Google Shape;335;p41"/>
          <p:cNvSpPr txBox="1"/>
          <p:nvPr>
            <p:ph idx="15" type="subTitle"/>
          </p:nvPr>
        </p:nvSpPr>
        <p:spPr>
          <a:xfrm>
            <a:off x="353250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36" name="Google Shape;336;p41"/>
          <p:cNvSpPr txBox="1"/>
          <p:nvPr>
            <p:ph idx="16" type="subTitle"/>
          </p:nvPr>
        </p:nvSpPr>
        <p:spPr>
          <a:xfrm>
            <a:off x="7188325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37" name="Google Shape;337;p41"/>
          <p:cNvSpPr txBox="1"/>
          <p:nvPr>
            <p:ph idx="17" type="subTitle"/>
          </p:nvPr>
        </p:nvSpPr>
        <p:spPr>
          <a:xfrm>
            <a:off x="7188325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8" name="Google Shape;338;p41"/>
          <p:cNvSpPr txBox="1"/>
          <p:nvPr>
            <p:ph idx="18" type="subTitle"/>
          </p:nvPr>
        </p:nvSpPr>
        <p:spPr>
          <a:xfrm>
            <a:off x="7188325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39" name="Google Shape;339;p41"/>
          <p:cNvSpPr txBox="1"/>
          <p:nvPr>
            <p:ph idx="19" type="subTitle"/>
          </p:nvPr>
        </p:nvSpPr>
        <p:spPr>
          <a:xfrm>
            <a:off x="4924850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0" name="Google Shape;340;p41"/>
          <p:cNvSpPr txBox="1"/>
          <p:nvPr>
            <p:ph idx="20" type="subTitle"/>
          </p:nvPr>
        </p:nvSpPr>
        <p:spPr>
          <a:xfrm>
            <a:off x="49248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1" name="Google Shape;341;p41"/>
          <p:cNvSpPr txBox="1"/>
          <p:nvPr>
            <p:ph idx="21" type="subTitle"/>
          </p:nvPr>
        </p:nvSpPr>
        <p:spPr>
          <a:xfrm>
            <a:off x="4924850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2" name="Google Shape;342;p41"/>
          <p:cNvSpPr txBox="1"/>
          <p:nvPr>
            <p:ph idx="22" type="subTitle"/>
          </p:nvPr>
        </p:nvSpPr>
        <p:spPr>
          <a:xfrm>
            <a:off x="2643513" y="3248209"/>
            <a:ext cx="1587900" cy="18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43" name="Google Shape;343;p41"/>
          <p:cNvSpPr txBox="1"/>
          <p:nvPr>
            <p:ph idx="23" type="subTitle"/>
          </p:nvPr>
        </p:nvSpPr>
        <p:spPr>
          <a:xfrm>
            <a:off x="2643513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p41"/>
          <p:cNvSpPr txBox="1"/>
          <p:nvPr>
            <p:ph idx="24" type="subTitle"/>
          </p:nvPr>
        </p:nvSpPr>
        <p:spPr>
          <a:xfrm>
            <a:off x="2643513" y="4598973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DM Sans Light"/>
              <a:buNone/>
              <a:defRPr sz="900">
                <a:solidFill>
                  <a:schemeClr val="accent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DM Sans Light"/>
              <a:buNone/>
              <a:defRPr sz="900">
                <a:solidFill>
                  <a:schemeClr val="dk1"/>
                </a:solidFill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- Eight members">
  <p:cSld name="CUSTOM_6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/>
          <p:nvPr>
            <p:ph idx="1" type="subTitle"/>
          </p:nvPr>
        </p:nvSpPr>
        <p:spPr>
          <a:xfrm>
            <a:off x="6750600" y="1283963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47" name="Google Shape;347;p42"/>
          <p:cNvSpPr txBox="1"/>
          <p:nvPr>
            <p:ph idx="2" type="subTitle"/>
          </p:nvPr>
        </p:nvSpPr>
        <p:spPr>
          <a:xfrm>
            <a:off x="6750600" y="105475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48" name="Google Shape;348;p42"/>
          <p:cNvSpPr txBox="1"/>
          <p:nvPr>
            <p:ph idx="3" type="subTitle"/>
          </p:nvPr>
        </p:nvSpPr>
        <p:spPr>
          <a:xfrm>
            <a:off x="6750600" y="142790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49" name="Google Shape;349;p42"/>
          <p:cNvSpPr/>
          <p:nvPr>
            <p:ph idx="4" type="pic"/>
          </p:nvPr>
        </p:nvSpPr>
        <p:spPr>
          <a:xfrm>
            <a:off x="608070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42"/>
          <p:cNvSpPr txBox="1"/>
          <p:nvPr>
            <p:ph idx="5" type="subTitle"/>
          </p:nvPr>
        </p:nvSpPr>
        <p:spPr>
          <a:xfrm>
            <a:off x="3824550" y="1283963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1" name="Google Shape;351;p42"/>
          <p:cNvSpPr txBox="1"/>
          <p:nvPr>
            <p:ph idx="6" type="subTitle"/>
          </p:nvPr>
        </p:nvSpPr>
        <p:spPr>
          <a:xfrm>
            <a:off x="3824550" y="105475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52" name="Google Shape;352;p42"/>
          <p:cNvSpPr txBox="1"/>
          <p:nvPr>
            <p:ph idx="7" type="subTitle"/>
          </p:nvPr>
        </p:nvSpPr>
        <p:spPr>
          <a:xfrm>
            <a:off x="3824550" y="1427900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53" name="Google Shape;353;p42"/>
          <p:cNvSpPr/>
          <p:nvPr>
            <p:ph idx="8" type="pic"/>
          </p:nvPr>
        </p:nvSpPr>
        <p:spPr>
          <a:xfrm>
            <a:off x="3154659" y="1066100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p42"/>
          <p:cNvSpPr txBox="1"/>
          <p:nvPr>
            <p:ph idx="9" type="subTitle"/>
          </p:nvPr>
        </p:nvSpPr>
        <p:spPr>
          <a:xfrm>
            <a:off x="6750600" y="2193728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5" name="Google Shape;355;p42"/>
          <p:cNvSpPr txBox="1"/>
          <p:nvPr>
            <p:ph idx="13" type="subTitle"/>
          </p:nvPr>
        </p:nvSpPr>
        <p:spPr>
          <a:xfrm>
            <a:off x="6750600" y="196451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56" name="Google Shape;356;p42"/>
          <p:cNvSpPr txBox="1"/>
          <p:nvPr>
            <p:ph idx="14" type="subTitle"/>
          </p:nvPr>
        </p:nvSpPr>
        <p:spPr>
          <a:xfrm>
            <a:off x="6750600" y="233766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57" name="Google Shape;357;p42"/>
          <p:cNvSpPr/>
          <p:nvPr>
            <p:ph idx="15" type="pic"/>
          </p:nvPr>
        </p:nvSpPr>
        <p:spPr>
          <a:xfrm>
            <a:off x="608070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42"/>
          <p:cNvSpPr txBox="1"/>
          <p:nvPr>
            <p:ph idx="16" type="subTitle"/>
          </p:nvPr>
        </p:nvSpPr>
        <p:spPr>
          <a:xfrm>
            <a:off x="3824550" y="2193728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9" name="Google Shape;359;p42"/>
          <p:cNvSpPr txBox="1"/>
          <p:nvPr>
            <p:ph idx="17" type="subTitle"/>
          </p:nvPr>
        </p:nvSpPr>
        <p:spPr>
          <a:xfrm>
            <a:off x="3824550" y="196451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60" name="Google Shape;360;p42"/>
          <p:cNvSpPr txBox="1"/>
          <p:nvPr>
            <p:ph idx="18" type="subTitle"/>
          </p:nvPr>
        </p:nvSpPr>
        <p:spPr>
          <a:xfrm>
            <a:off x="3824550" y="2337664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61" name="Google Shape;361;p42"/>
          <p:cNvSpPr/>
          <p:nvPr>
            <p:ph idx="19" type="pic"/>
          </p:nvPr>
        </p:nvSpPr>
        <p:spPr>
          <a:xfrm>
            <a:off x="3154659" y="1975864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42"/>
          <p:cNvSpPr txBox="1"/>
          <p:nvPr>
            <p:ph idx="20" type="subTitle"/>
          </p:nvPr>
        </p:nvSpPr>
        <p:spPr>
          <a:xfrm>
            <a:off x="6750600" y="3101715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3" name="Google Shape;363;p42"/>
          <p:cNvSpPr txBox="1"/>
          <p:nvPr>
            <p:ph idx="21" type="subTitle"/>
          </p:nvPr>
        </p:nvSpPr>
        <p:spPr>
          <a:xfrm>
            <a:off x="6750600" y="287250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64" name="Google Shape;364;p42"/>
          <p:cNvSpPr txBox="1"/>
          <p:nvPr>
            <p:ph idx="22" type="subTitle"/>
          </p:nvPr>
        </p:nvSpPr>
        <p:spPr>
          <a:xfrm>
            <a:off x="6750600" y="324565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65" name="Google Shape;365;p42"/>
          <p:cNvSpPr/>
          <p:nvPr>
            <p:ph idx="23" type="pic"/>
          </p:nvPr>
        </p:nvSpPr>
        <p:spPr>
          <a:xfrm>
            <a:off x="608070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42"/>
          <p:cNvSpPr txBox="1"/>
          <p:nvPr>
            <p:ph idx="24" type="subTitle"/>
          </p:nvPr>
        </p:nvSpPr>
        <p:spPr>
          <a:xfrm>
            <a:off x="3824550" y="3101715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67" name="Google Shape;367;p42"/>
          <p:cNvSpPr txBox="1"/>
          <p:nvPr>
            <p:ph idx="25" type="subTitle"/>
          </p:nvPr>
        </p:nvSpPr>
        <p:spPr>
          <a:xfrm>
            <a:off x="3824550" y="287250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68" name="Google Shape;368;p42"/>
          <p:cNvSpPr txBox="1"/>
          <p:nvPr>
            <p:ph idx="26" type="subTitle"/>
          </p:nvPr>
        </p:nvSpPr>
        <p:spPr>
          <a:xfrm>
            <a:off x="3824550" y="3245652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69" name="Google Shape;369;p42"/>
          <p:cNvSpPr/>
          <p:nvPr>
            <p:ph idx="27" type="pic"/>
          </p:nvPr>
        </p:nvSpPr>
        <p:spPr>
          <a:xfrm>
            <a:off x="3154659" y="2883852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Google Shape;370;p42"/>
          <p:cNvSpPr txBox="1"/>
          <p:nvPr>
            <p:ph idx="28" type="subTitle"/>
          </p:nvPr>
        </p:nvSpPr>
        <p:spPr>
          <a:xfrm>
            <a:off x="6750600" y="4022919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1" name="Google Shape;371;p42"/>
          <p:cNvSpPr txBox="1"/>
          <p:nvPr>
            <p:ph idx="29" type="subTitle"/>
          </p:nvPr>
        </p:nvSpPr>
        <p:spPr>
          <a:xfrm>
            <a:off x="6750600" y="379370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2" name="Google Shape;372;p42"/>
          <p:cNvSpPr txBox="1"/>
          <p:nvPr>
            <p:ph idx="30" type="subTitle"/>
          </p:nvPr>
        </p:nvSpPr>
        <p:spPr>
          <a:xfrm>
            <a:off x="6750600" y="416685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73" name="Google Shape;373;p42"/>
          <p:cNvSpPr/>
          <p:nvPr>
            <p:ph idx="31" type="pic"/>
          </p:nvPr>
        </p:nvSpPr>
        <p:spPr>
          <a:xfrm>
            <a:off x="608070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42"/>
          <p:cNvSpPr txBox="1"/>
          <p:nvPr>
            <p:ph idx="32" type="subTitle"/>
          </p:nvPr>
        </p:nvSpPr>
        <p:spPr>
          <a:xfrm>
            <a:off x="3824550" y="4022919"/>
            <a:ext cx="2026200" cy="18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75" name="Google Shape;375;p42"/>
          <p:cNvSpPr txBox="1"/>
          <p:nvPr>
            <p:ph idx="33" type="subTitle"/>
          </p:nvPr>
        </p:nvSpPr>
        <p:spPr>
          <a:xfrm>
            <a:off x="3824550" y="379370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76" name="Google Shape;376;p42"/>
          <p:cNvSpPr txBox="1"/>
          <p:nvPr>
            <p:ph idx="34" type="subTitle"/>
          </p:nvPr>
        </p:nvSpPr>
        <p:spPr>
          <a:xfrm>
            <a:off x="3824550" y="4166856"/>
            <a:ext cx="20262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DM Sans Light"/>
              <a:buNone/>
              <a:defRPr sz="9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77" name="Google Shape;377;p42"/>
          <p:cNvSpPr/>
          <p:nvPr>
            <p:ph idx="35" type="pic"/>
          </p:nvPr>
        </p:nvSpPr>
        <p:spPr>
          <a:xfrm>
            <a:off x="3154659" y="3805056"/>
            <a:ext cx="530400" cy="530400"/>
          </a:xfrm>
          <a:prstGeom prst="rect">
            <a:avLst/>
          </a:prstGeom>
          <a:noFill/>
          <a:ln>
            <a:noFill/>
          </a:ln>
        </p:spPr>
      </p:sp>
      <p:sp>
        <p:nvSpPr>
          <p:cNvPr id="378" name="Google Shape;378;p42"/>
          <p:cNvSpPr txBox="1"/>
          <p:nvPr>
            <p:ph type="title"/>
          </p:nvPr>
        </p:nvSpPr>
        <p:spPr>
          <a:xfrm>
            <a:off x="361975" y="962100"/>
            <a:ext cx="24507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79" name="Google Shape;379;p4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0" name="Google Shape;380;p42"/>
          <p:cNvSpPr txBox="1"/>
          <p:nvPr>
            <p:ph idx="36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otlight - Alt 2">
  <p:cSld name="CUSTOM_7_1">
    <p:bg>
      <p:bgPr>
        <a:solidFill>
          <a:schemeClr val="accent2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3"/>
          <p:cNvSpPr/>
          <p:nvPr/>
        </p:nvSpPr>
        <p:spPr>
          <a:xfrm>
            <a:off x="0" y="0"/>
            <a:ext cx="45675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83" name="Google Shape;383;p43"/>
          <p:cNvSpPr txBox="1"/>
          <p:nvPr>
            <p:ph type="title"/>
          </p:nvPr>
        </p:nvSpPr>
        <p:spPr>
          <a:xfrm>
            <a:off x="4975925" y="989088"/>
            <a:ext cx="3783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sp>
        <p:nvSpPr>
          <p:cNvPr id="384" name="Google Shape;384;p43"/>
          <p:cNvSpPr/>
          <p:nvPr>
            <p:ph idx="2" type="pic"/>
          </p:nvPr>
        </p:nvSpPr>
        <p:spPr>
          <a:xfrm flipH="1">
            <a:off x="953803" y="1066100"/>
            <a:ext cx="2664300" cy="30027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43"/>
          <p:cNvSpPr txBox="1"/>
          <p:nvPr>
            <p:ph idx="1" type="body"/>
          </p:nvPr>
        </p:nvSpPr>
        <p:spPr>
          <a:xfrm>
            <a:off x="4975925" y="4125662"/>
            <a:ext cx="3783600" cy="4617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●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○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DM Sans Light"/>
              <a:buChar char="■"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86" name="Google Shape;386;p43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43"/>
          <p:cNvSpPr txBox="1"/>
          <p:nvPr>
            <p:ph idx="3" type="body"/>
          </p:nvPr>
        </p:nvSpPr>
        <p:spPr>
          <a:xfrm>
            <a:off x="4975925" y="1943891"/>
            <a:ext cx="3783600" cy="12432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●"/>
              <a:defRPr sz="1600">
                <a:latin typeface="Newsreader"/>
                <a:ea typeface="Newsreader"/>
                <a:cs typeface="Newsreader"/>
                <a:sym typeface="Newsreader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○"/>
              <a:defRPr sz="1600">
                <a:latin typeface="Newsreader"/>
                <a:ea typeface="Newsreader"/>
                <a:cs typeface="Newsreader"/>
                <a:sym typeface="Newsreader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ewsreader"/>
              <a:buChar char="■"/>
              <a:defRPr sz="1600">
                <a:latin typeface="Newsreader"/>
                <a:ea typeface="Newsreader"/>
                <a:cs typeface="Newsreader"/>
                <a:sym typeface="Newsreader"/>
              </a:defRPr>
            </a:lvl9pPr>
          </a:lstStyle>
          <a:p/>
        </p:txBody>
      </p:sp>
      <p:sp>
        <p:nvSpPr>
          <p:cNvPr id="388" name="Google Shape;388;p43"/>
          <p:cNvSpPr txBox="1"/>
          <p:nvPr>
            <p:ph idx="4" type="subTitle"/>
          </p:nvPr>
        </p:nvSpPr>
        <p:spPr>
          <a:xfrm>
            <a:off x="4975925" y="732775"/>
            <a:ext cx="37836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 Light"/>
              <a:buNone/>
              <a:defRPr>
                <a:latin typeface="DM Sans Light"/>
                <a:ea typeface="DM Sans Light"/>
                <a:cs typeface="DM Sans Light"/>
                <a:sym typeface="DM Sans Light"/>
              </a:defRPr>
            </a:lvl9pPr>
          </a:lstStyle>
          <a:p/>
        </p:txBody>
      </p:sp>
      <p:sp>
        <p:nvSpPr>
          <p:cNvPr id="389" name="Google Shape;389;p43"/>
          <p:cNvSpPr txBox="1"/>
          <p:nvPr>
            <p:ph idx="5" type="subTitle"/>
          </p:nvPr>
        </p:nvSpPr>
        <p:spPr>
          <a:xfrm>
            <a:off x="4975925" y="1647132"/>
            <a:ext cx="37836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0" name="Google Shape;390;p43"/>
          <p:cNvSpPr txBox="1"/>
          <p:nvPr>
            <p:ph idx="6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DM Sans"/>
              <a:buNone/>
              <a:defRPr sz="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background">
  <p:cSld name="CUSTOM_8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44"/>
          <p:cNvGrpSpPr/>
          <p:nvPr/>
        </p:nvGrpSpPr>
        <p:grpSpPr>
          <a:xfrm>
            <a:off x="49" y="514398"/>
            <a:ext cx="9144297" cy="4115162"/>
            <a:chOff x="-18500" y="514395"/>
            <a:chExt cx="9219900" cy="4115162"/>
          </a:xfrm>
        </p:grpSpPr>
        <p:cxnSp>
          <p:nvCxnSpPr>
            <p:cNvPr id="393" name="Google Shape;393;p44"/>
            <p:cNvCxnSpPr/>
            <p:nvPr/>
          </p:nvCxnSpPr>
          <p:spPr>
            <a:xfrm>
              <a:off x="-18500" y="1028790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44"/>
            <p:cNvCxnSpPr/>
            <p:nvPr/>
          </p:nvCxnSpPr>
          <p:spPr>
            <a:xfrm>
              <a:off x="-18500" y="4629557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44"/>
            <p:cNvCxnSpPr/>
            <p:nvPr/>
          </p:nvCxnSpPr>
          <p:spPr>
            <a:xfrm>
              <a:off x="-18500" y="4115162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44"/>
            <p:cNvCxnSpPr/>
            <p:nvPr/>
          </p:nvCxnSpPr>
          <p:spPr>
            <a:xfrm>
              <a:off x="-18500" y="3600767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44"/>
            <p:cNvCxnSpPr/>
            <p:nvPr/>
          </p:nvCxnSpPr>
          <p:spPr>
            <a:xfrm>
              <a:off x="-18500" y="3086371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44"/>
            <p:cNvCxnSpPr/>
            <p:nvPr/>
          </p:nvCxnSpPr>
          <p:spPr>
            <a:xfrm>
              <a:off x="-18500" y="2571976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44"/>
            <p:cNvCxnSpPr/>
            <p:nvPr/>
          </p:nvCxnSpPr>
          <p:spPr>
            <a:xfrm>
              <a:off x="-18500" y="2057581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44"/>
            <p:cNvCxnSpPr/>
            <p:nvPr/>
          </p:nvCxnSpPr>
          <p:spPr>
            <a:xfrm>
              <a:off x="-18500" y="1543186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44"/>
            <p:cNvCxnSpPr/>
            <p:nvPr/>
          </p:nvCxnSpPr>
          <p:spPr>
            <a:xfrm>
              <a:off x="-18500" y="514395"/>
              <a:ext cx="9219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02" name="Google Shape;402;p4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>
            <a:lvl1pPr lvl="0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7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44"/>
          <p:cNvSpPr txBox="1"/>
          <p:nvPr>
            <p:ph idx="1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DM Sans"/>
              <a:buNone/>
              <a:defRPr sz="7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4"/>
          <p:cNvSpPr txBox="1"/>
          <p:nvPr>
            <p:ph idx="2" type="subTitle"/>
          </p:nvPr>
        </p:nvSpPr>
        <p:spPr>
          <a:xfrm>
            <a:off x="361975" y="732775"/>
            <a:ext cx="4163100" cy="138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DM Sans Light"/>
              <a:buNone/>
              <a:defRPr sz="1000">
                <a:latin typeface="DM Sans Light"/>
                <a:ea typeface="DM Sans Light"/>
                <a:cs typeface="DM Sans Light"/>
                <a:sym typeface="DM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>
  <p:cSld name="CUSTOM_8_1">
    <p:bg>
      <p:bgPr>
        <a:solidFill>
          <a:schemeClr val="accent2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/>
          <p:nvPr/>
        </p:nvSpPr>
        <p:spPr>
          <a:xfrm>
            <a:off x="50" y="-300"/>
            <a:ext cx="6708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7" name="Google Shape;407;p45"/>
          <p:cNvSpPr txBox="1"/>
          <p:nvPr>
            <p:ph type="title"/>
          </p:nvPr>
        </p:nvSpPr>
        <p:spPr>
          <a:xfrm>
            <a:off x="451472" y="2024100"/>
            <a:ext cx="4163100" cy="137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8" name="Google Shape;408;p45"/>
          <p:cNvSpPr txBox="1"/>
          <p:nvPr>
            <p:ph idx="1" type="subTitle"/>
          </p:nvPr>
        </p:nvSpPr>
        <p:spPr>
          <a:xfrm>
            <a:off x="451475" y="3776250"/>
            <a:ext cx="4163100" cy="42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DM Sans"/>
              <a:buNone/>
              <a:def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1" name="Google Shape;411;p4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4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20" name="Google Shape;420;p4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5" name="Google Shape;425;p5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0" name="Google Shape;430;p5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1" name="Google Shape;431;p5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5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1" name="Google Shape;441;p5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2" name="Google Shape;442;p5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3" name="Google Shape;443;p5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4" name="Google Shape;444;p5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45" name="Google Shape;445;p5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5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49" name="Google Shape;449;p5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2" name="Google Shape;452;p5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3" name="Google Shape;453;p5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4" name="Google Shape;454;p5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5" name="Google Shape;455;p5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8" name="Google Shape;458;p6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9" name="Google Shape;459;p6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60" name="Google Shape;460;p60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1" name="Google Shape;461;p60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2" name="Google Shape;462;p60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3" name="Google Shape;463;p60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6" name="Google Shape;466;p6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7" name="Google Shape;467;p6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8" name="Google Shape;468;p6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69" name="Google Shape;469;p6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0" name="Google Shape;470;p6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1" name="Google Shape;471;p6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2" name="Google Shape;472;p6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3" name="Google Shape;473;p6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6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9" name="Google Shape;479;p6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80" name="Google Shape;480;p6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81" name="Google Shape;481;p6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2" name="Google Shape;482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6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4" name="Google Shape;484;p6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87" name="Google Shape;487;p6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6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6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0" name="Google Shape;490;p6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1" name="Google Shape;491;p6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92" name="Google Shape;492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6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4" name="Google Shape;494;p6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95" name="Google Shape;495;p6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6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1" name="Google Shape;501;p6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6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3" name="Google Shape;503;p6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6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6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6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6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6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5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61850" y="2004025"/>
            <a:ext cx="56274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38150" y="524575"/>
            <a:ext cx="54330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ewsreader"/>
              <a:buNone/>
              <a:defRPr sz="30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700200" y="1614100"/>
            <a:ext cx="3756600" cy="2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●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○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DM Sans"/>
              <a:buChar char="■"/>
              <a:defRPr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29">
          <p15:clr>
            <a:srgbClr val="E46962"/>
          </p15:clr>
        </p15:guide>
        <p15:guide id="2" orient="horz" pos="233">
          <p15:clr>
            <a:srgbClr val="E46962"/>
          </p15:clr>
        </p15:guide>
        <p15:guide id="3" orient="horz" pos="3011">
          <p15:clr>
            <a:srgbClr val="E46962"/>
          </p15:clr>
        </p15:guide>
        <p15:guide id="4" pos="2850">
          <p15:clr>
            <a:srgbClr val="E46962"/>
          </p15:clr>
        </p15:guide>
        <p15:guide id="5" pos="2910">
          <p15:clr>
            <a:srgbClr val="E46962"/>
          </p15:clr>
        </p15:guide>
        <p15:guide id="6" pos="1468">
          <p15:clr>
            <a:srgbClr val="E46962"/>
          </p15:clr>
        </p15:guide>
        <p15:guide id="7" pos="1527">
          <p15:clr>
            <a:srgbClr val="E46962"/>
          </p15:clr>
        </p15:guide>
        <p15:guide id="8" pos="4226">
          <p15:clr>
            <a:srgbClr val="E46962"/>
          </p15:clr>
        </p15:guide>
        <p15:guide id="9" pos="4285">
          <p15:clr>
            <a:srgbClr val="E46962"/>
          </p15:clr>
        </p15:guide>
        <p15:guide id="10" pos="3773">
          <p15:clr>
            <a:srgbClr val="E46962"/>
          </p15:clr>
        </p15:guide>
        <p15:guide id="11" pos="3830">
          <p15:clr>
            <a:srgbClr val="E46962"/>
          </p15:clr>
        </p15:guide>
        <p15:guide id="12" pos="1930">
          <p15:clr>
            <a:srgbClr val="E46962"/>
          </p15:clr>
        </p15:guide>
        <p15:guide id="13" pos="1987">
          <p15:clr>
            <a:srgbClr val="E46962"/>
          </p15:clr>
        </p15:guide>
        <p15:guide id="14" orient="horz" pos="2867">
          <p15:clr>
            <a:srgbClr val="E46962"/>
          </p15:clr>
        </p15:guide>
        <p15:guide id="15" orient="horz" pos="1135">
          <p15:clr>
            <a:srgbClr val="E46962"/>
          </p15:clr>
        </p15:guide>
        <p15:guide id="16" orient="horz" pos="1194">
          <p15:clr>
            <a:srgbClr val="E46962"/>
          </p15:clr>
        </p15:guide>
        <p15:guide id="17" orient="horz" pos="2043">
          <p15:clr>
            <a:srgbClr val="E46962"/>
          </p15:clr>
        </p15:guide>
        <p15:guide id="18" orient="horz" pos="2103">
          <p15:clr>
            <a:srgbClr val="E46962"/>
          </p15:clr>
        </p15:guide>
        <p15:guide id="19" pos="228">
          <p15:clr>
            <a:srgbClr val="E46962"/>
          </p15:clr>
        </p15:guide>
        <p15:guide id="20" orient="horz" pos="67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modern glass structure. " id="513" name="Google Shape;513;p67"/>
          <p:cNvPicPr preferRelativeResize="0"/>
          <p:nvPr/>
        </p:nvPicPr>
        <p:blipFill rotWithShape="1">
          <a:blip r:embed="rId3">
            <a:alphaModFix/>
          </a:blip>
          <a:srcRect b="79" l="21736" r="19116" t="0"/>
          <a:stretch/>
        </p:blipFill>
        <p:spPr>
          <a:xfrm>
            <a:off x="4587725" y="-8750"/>
            <a:ext cx="4572001" cy="514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7"/>
          <p:cNvSpPr txBox="1"/>
          <p:nvPr>
            <p:ph type="title"/>
          </p:nvPr>
        </p:nvSpPr>
        <p:spPr>
          <a:xfrm>
            <a:off x="361975" y="923525"/>
            <a:ext cx="38601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Taquill: Launching Sustainable Athletic Wear in Spain</a:t>
            </a:r>
            <a:endParaRPr/>
          </a:p>
        </p:txBody>
      </p:sp>
      <p:sp>
        <p:nvSpPr>
          <p:cNvPr id="515" name="Google Shape;515;p67"/>
          <p:cNvSpPr txBox="1"/>
          <p:nvPr>
            <p:ph idx="1" type="subTitle"/>
          </p:nvPr>
        </p:nvSpPr>
        <p:spPr>
          <a:xfrm>
            <a:off x="361975" y="255533"/>
            <a:ext cx="3860100" cy="3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Concepts</a:t>
            </a:r>
            <a:endParaRPr/>
          </a:p>
        </p:txBody>
      </p:sp>
      <p:sp>
        <p:nvSpPr>
          <p:cNvPr id="516" name="Google Shape;516;p67"/>
          <p:cNvSpPr txBox="1"/>
          <p:nvPr>
            <p:ph idx="3" type="body"/>
          </p:nvPr>
        </p:nvSpPr>
        <p:spPr>
          <a:xfrm>
            <a:off x="547575" y="3337797"/>
            <a:ext cx="3492600" cy="132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 and CFO, Jake Takeuchi and Will Rueb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6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76"/>
          <p:cNvSpPr txBox="1"/>
          <p:nvPr>
            <p:ph idx="2" type="subTitle"/>
          </p:nvPr>
        </p:nvSpPr>
        <p:spPr>
          <a:xfrm>
            <a:off x="3154650" y="1051768"/>
            <a:ext cx="4163100" cy="384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ewsreader"/>
                <a:ea typeface="Newsreader"/>
                <a:cs typeface="Newsreader"/>
                <a:sym typeface="Newsreader"/>
              </a:rPr>
              <a:t>Promotion Plan</a:t>
            </a:r>
            <a:endParaRPr b="1" sz="2500"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628" name="Google Shape;628;p76"/>
          <p:cNvSpPr txBox="1"/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Campaign: “Wear What Moves You”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TikTok &amp; Instagram influencers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UGC contests + “Recycle for Reward” program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76"/>
          <p:cNvSpPr/>
          <p:nvPr>
            <p:ph idx="3" type="pic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</p:spPr>
      </p:sp>
      <p:pic>
        <p:nvPicPr>
          <p:cNvPr descr="A modern glass office building with one open window" id="630" name="Google Shape;630;p76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361975" y="1066100"/>
            <a:ext cx="1967698" cy="13116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7"/>
          <p:cNvSpPr txBox="1"/>
          <p:nvPr>
            <p:ph type="title"/>
          </p:nvPr>
        </p:nvSpPr>
        <p:spPr>
          <a:xfrm>
            <a:off x="4975925" y="989088"/>
            <a:ext cx="3783600" cy="58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636" name="Google Shape;636;p77"/>
          <p:cNvSpPr txBox="1"/>
          <p:nvPr>
            <p:ph idx="1" type="body"/>
          </p:nvPr>
        </p:nvSpPr>
        <p:spPr>
          <a:xfrm>
            <a:off x="4975925" y="4125662"/>
            <a:ext cx="3783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taquill@org.co</a:t>
            </a:r>
            <a:endParaRPr/>
          </a:p>
        </p:txBody>
      </p:sp>
      <p:sp>
        <p:nvSpPr>
          <p:cNvPr id="637" name="Google Shape;637;p77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8" name="Google Shape;638;p77"/>
          <p:cNvSpPr txBox="1"/>
          <p:nvPr>
            <p:ph idx="3" type="body"/>
          </p:nvPr>
        </p:nvSpPr>
        <p:spPr>
          <a:xfrm>
            <a:off x="4975925" y="1943891"/>
            <a:ext cx="3783600" cy="12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market’s changing — and we’re built for it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Young consumers want more than just gear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Taquill delivers: style, substance, and sustainability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77"/>
          <p:cNvSpPr txBox="1"/>
          <p:nvPr>
            <p:ph idx="4" type="subTitle"/>
          </p:nvPr>
        </p:nvSpPr>
        <p:spPr>
          <a:xfrm>
            <a:off x="4975925" y="732775"/>
            <a:ext cx="3783600" cy="153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thing,</a:t>
            </a:r>
            <a:endParaRPr/>
          </a:p>
        </p:txBody>
      </p:sp>
      <p:sp>
        <p:nvSpPr>
          <p:cNvPr id="640" name="Google Shape;640;p77"/>
          <p:cNvSpPr txBox="1"/>
          <p:nvPr>
            <p:ph idx="5" type="subTitle"/>
          </p:nvPr>
        </p:nvSpPr>
        <p:spPr>
          <a:xfrm>
            <a:off x="4975925" y="1546132"/>
            <a:ext cx="3783600" cy="13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</p:txBody>
      </p:sp>
      <p:pic>
        <p:nvPicPr>
          <p:cNvPr descr="gym athlete doing exercise with a barbell. (Provided by Getty Images)" id="641" name="Google Shape;64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0" y="1026000"/>
            <a:ext cx="3783598" cy="30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78"/>
          <p:cNvSpPr txBox="1"/>
          <p:nvPr/>
        </p:nvSpPr>
        <p:spPr>
          <a:xfrm>
            <a:off x="2136890" y="2388000"/>
            <a:ext cx="9144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https://share.icloud.com/photos/040V_j71loDJY66QgxFAB1n_g</a:t>
            </a:r>
            <a:endParaRPr sz="1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2" name="Google Shape;652;p79"/>
          <p:cNvSpPr txBox="1"/>
          <p:nvPr>
            <p:ph type="title"/>
          </p:nvPr>
        </p:nvSpPr>
        <p:spPr>
          <a:xfrm>
            <a:off x="719450" y="988550"/>
            <a:ext cx="77052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We are open to all types of questions.</a:t>
            </a:r>
            <a:endParaRPr i="1"/>
          </a:p>
        </p:txBody>
      </p:sp>
      <p:pic>
        <p:nvPicPr>
          <p:cNvPr id="653" name="Google Shape;653;p79" title="03BB91CC-DE3E-482D-8F72-8117121BD728_4_5005_c.jpeg"/>
          <p:cNvPicPr preferRelativeResize="0"/>
          <p:nvPr/>
        </p:nvPicPr>
        <p:blipFill rotWithShape="1">
          <a:blip r:embed="rId3">
            <a:alphaModFix/>
          </a:blip>
          <a:srcRect b="2964" l="0" r="0" t="40783"/>
          <a:stretch/>
        </p:blipFill>
        <p:spPr>
          <a:xfrm>
            <a:off x="2702250" y="1801500"/>
            <a:ext cx="3739500" cy="27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8"/>
          <p:cNvSpPr/>
          <p:nvPr/>
        </p:nvSpPr>
        <p:spPr>
          <a:xfrm>
            <a:off x="6857075" y="1801500"/>
            <a:ext cx="2294400" cy="33420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2" name="Google Shape;522;p68"/>
          <p:cNvSpPr/>
          <p:nvPr/>
        </p:nvSpPr>
        <p:spPr>
          <a:xfrm>
            <a:off x="4562625" y="1801500"/>
            <a:ext cx="2294400" cy="33420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3" name="Google Shape;523;p68"/>
          <p:cNvSpPr/>
          <p:nvPr/>
        </p:nvSpPr>
        <p:spPr>
          <a:xfrm>
            <a:off x="2294450" y="1801500"/>
            <a:ext cx="2294400" cy="33420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4" name="Google Shape;524;p68"/>
          <p:cNvSpPr/>
          <p:nvPr/>
        </p:nvSpPr>
        <p:spPr>
          <a:xfrm>
            <a:off x="0" y="1801500"/>
            <a:ext cx="2294400" cy="33420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5" name="Google Shape;525;p68"/>
          <p:cNvSpPr txBox="1"/>
          <p:nvPr>
            <p:ph type="title"/>
          </p:nvPr>
        </p:nvSpPr>
        <p:spPr>
          <a:xfrm>
            <a:off x="361975" y="962092"/>
            <a:ext cx="57186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i="1" lang="en"/>
              <a:t>T</a:t>
            </a:r>
            <a:r>
              <a:rPr i="1" lang="en"/>
              <a:t>eam</a:t>
            </a:r>
            <a:endParaRPr i="1"/>
          </a:p>
        </p:txBody>
      </p:sp>
      <p:sp>
        <p:nvSpPr>
          <p:cNvPr id="526" name="Google Shape;526;p68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68"/>
          <p:cNvSpPr txBox="1"/>
          <p:nvPr>
            <p:ph idx="9" type="subTitle"/>
          </p:nvPr>
        </p:nvSpPr>
        <p:spPr>
          <a:xfrm>
            <a:off x="361975" y="217725"/>
            <a:ext cx="4163100" cy="237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 Name</a:t>
            </a:r>
            <a:endParaRPr/>
          </a:p>
        </p:txBody>
      </p:sp>
      <p:sp>
        <p:nvSpPr>
          <p:cNvPr id="528" name="Google Shape;528;p68"/>
          <p:cNvSpPr txBox="1"/>
          <p:nvPr>
            <p:ph idx="13" type="subTitle"/>
          </p:nvPr>
        </p:nvSpPr>
        <p:spPr>
          <a:xfrm>
            <a:off x="2974675" y="3248201"/>
            <a:ext cx="15879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 Takeuchi</a:t>
            </a:r>
            <a:endParaRPr/>
          </a:p>
        </p:txBody>
      </p:sp>
      <p:sp>
        <p:nvSpPr>
          <p:cNvPr id="529" name="Google Shape;529;p68"/>
          <p:cNvSpPr txBox="1"/>
          <p:nvPr>
            <p:ph idx="14" type="subTitle"/>
          </p:nvPr>
        </p:nvSpPr>
        <p:spPr>
          <a:xfrm>
            <a:off x="2992625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CEO</a:t>
            </a:r>
            <a:endParaRPr/>
          </a:p>
        </p:txBody>
      </p:sp>
      <p:sp>
        <p:nvSpPr>
          <p:cNvPr id="530" name="Google Shape;530;p68"/>
          <p:cNvSpPr txBox="1"/>
          <p:nvPr>
            <p:ph idx="1" type="body"/>
          </p:nvPr>
        </p:nvSpPr>
        <p:spPr>
          <a:xfrm>
            <a:off x="2961425" y="37525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 of organization and a great captain for the team.</a:t>
            </a:r>
            <a:endParaRPr/>
          </a:p>
        </p:txBody>
      </p:sp>
      <p:sp>
        <p:nvSpPr>
          <p:cNvPr id="531" name="Google Shape;531;p68"/>
          <p:cNvSpPr txBox="1"/>
          <p:nvPr>
            <p:ph idx="19" type="subTitle"/>
          </p:nvPr>
        </p:nvSpPr>
        <p:spPr>
          <a:xfrm>
            <a:off x="4924850" y="3248209"/>
            <a:ext cx="15879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Rueb</a:t>
            </a:r>
            <a:endParaRPr/>
          </a:p>
        </p:txBody>
      </p:sp>
      <p:sp>
        <p:nvSpPr>
          <p:cNvPr id="532" name="Google Shape;532;p68"/>
          <p:cNvSpPr txBox="1"/>
          <p:nvPr>
            <p:ph idx="20" type="subTitle"/>
          </p:nvPr>
        </p:nvSpPr>
        <p:spPr>
          <a:xfrm>
            <a:off x="4924850" y="3050375"/>
            <a:ext cx="15879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CFO</a:t>
            </a:r>
            <a:endParaRPr/>
          </a:p>
        </p:txBody>
      </p:sp>
      <p:sp>
        <p:nvSpPr>
          <p:cNvPr id="533" name="Google Shape;533;p68"/>
          <p:cNvSpPr txBox="1"/>
          <p:nvPr>
            <p:ph idx="3" type="body"/>
          </p:nvPr>
        </p:nvSpPr>
        <p:spPr>
          <a:xfrm>
            <a:off x="4924400" y="3754932"/>
            <a:ext cx="1588800" cy="6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Manages all finances and doesn’t let anything slip through the cracks.</a:t>
            </a:r>
            <a:endParaRPr/>
          </a:p>
        </p:txBody>
      </p:sp>
      <p:sp>
        <p:nvSpPr>
          <p:cNvPr id="534" name="Google Shape;534;p68"/>
          <p:cNvSpPr/>
          <p:nvPr>
            <p:ph idx="6" type="pic"/>
          </p:nvPr>
        </p:nvSpPr>
        <p:spPr>
          <a:xfrm>
            <a:off x="5217238" y="1923334"/>
            <a:ext cx="991800" cy="991800"/>
          </a:xfrm>
          <a:prstGeom prst="rect">
            <a:avLst/>
          </a:prstGeom>
        </p:spPr>
      </p:sp>
      <p:pic>
        <p:nvPicPr>
          <p:cNvPr descr="A portrait of a businesswoman in a modern office building. " id="535" name="Google Shape;53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675" r="16675" t="0"/>
          <a:stretch/>
        </p:blipFill>
        <p:spPr>
          <a:xfrm>
            <a:off x="5214241" y="1923364"/>
            <a:ext cx="991800" cy="99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8" title="13FAF436-7AA7-4B98-A4D7-3E7AF7A02F0A_1_105_c.jpeg"/>
          <p:cNvPicPr preferRelativeResize="0"/>
          <p:nvPr/>
        </p:nvPicPr>
        <p:blipFill rotWithShape="1">
          <a:blip r:embed="rId4">
            <a:alphaModFix/>
          </a:blip>
          <a:srcRect b="34302" l="42930" r="28932" t="45483"/>
          <a:stretch/>
        </p:blipFill>
        <p:spPr>
          <a:xfrm>
            <a:off x="3243869" y="1967475"/>
            <a:ext cx="1085399" cy="103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8" title="13FAF436-7AA7-4B98-A4D7-3E7AF7A02F0A_1_105_c.jpeg"/>
          <p:cNvPicPr preferRelativeResize="0"/>
          <p:nvPr/>
        </p:nvPicPr>
        <p:blipFill rotWithShape="1">
          <a:blip r:embed="rId4">
            <a:alphaModFix/>
          </a:blip>
          <a:srcRect b="37688" l="7352" r="64511" t="39840"/>
          <a:stretch/>
        </p:blipFill>
        <p:spPr>
          <a:xfrm>
            <a:off x="5180263" y="1909425"/>
            <a:ext cx="1085401" cy="11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9"/>
          <p:cNvSpPr/>
          <p:nvPr/>
        </p:nvSpPr>
        <p:spPr>
          <a:xfrm>
            <a:off x="50" y="1804397"/>
            <a:ext cx="3048000" cy="13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3" name="Google Shape;543;p69"/>
          <p:cNvSpPr/>
          <p:nvPr/>
        </p:nvSpPr>
        <p:spPr>
          <a:xfrm>
            <a:off x="3048087" y="1804397"/>
            <a:ext cx="3048000" cy="13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4" name="Google Shape;544;p69"/>
          <p:cNvSpPr/>
          <p:nvPr/>
        </p:nvSpPr>
        <p:spPr>
          <a:xfrm>
            <a:off x="6096124" y="1804397"/>
            <a:ext cx="3048000" cy="13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5" name="Google Shape;545;p69"/>
          <p:cNvSpPr/>
          <p:nvPr/>
        </p:nvSpPr>
        <p:spPr>
          <a:xfrm>
            <a:off x="50" y="3174279"/>
            <a:ext cx="3048000" cy="13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6" name="Google Shape;546;p69"/>
          <p:cNvSpPr/>
          <p:nvPr/>
        </p:nvSpPr>
        <p:spPr>
          <a:xfrm>
            <a:off x="3047474" y="3213404"/>
            <a:ext cx="3048000" cy="13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7" name="Google Shape;547;p69"/>
          <p:cNvSpPr/>
          <p:nvPr/>
        </p:nvSpPr>
        <p:spPr>
          <a:xfrm>
            <a:off x="6096124" y="3174279"/>
            <a:ext cx="3048000" cy="13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48" name="Google Shape;548;p69"/>
          <p:cNvSpPr txBox="1"/>
          <p:nvPr>
            <p:ph idx="1" type="subTitle"/>
          </p:nvPr>
        </p:nvSpPr>
        <p:spPr>
          <a:xfrm>
            <a:off x="363200" y="2516650"/>
            <a:ext cx="2510700" cy="9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Athletic wear market is worth 1.6 billion and growing.</a:t>
            </a:r>
            <a:endParaRPr/>
          </a:p>
        </p:txBody>
      </p:sp>
      <p:sp>
        <p:nvSpPr>
          <p:cNvPr id="549" name="Google Shape;549;p69"/>
          <p:cNvSpPr txBox="1"/>
          <p:nvPr>
            <p:ph idx="2" type="subTitle"/>
          </p:nvPr>
        </p:nvSpPr>
        <p:spPr>
          <a:xfrm>
            <a:off x="361975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50" name="Google Shape;550;p69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1" name="Google Shape;551;p69"/>
          <p:cNvSpPr txBox="1"/>
          <p:nvPr>
            <p:ph type="title"/>
          </p:nvPr>
        </p:nvSpPr>
        <p:spPr>
          <a:xfrm>
            <a:off x="361975" y="962092"/>
            <a:ext cx="57186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Taquill?</a:t>
            </a:r>
            <a:endParaRPr i="1"/>
          </a:p>
        </p:txBody>
      </p:sp>
      <p:sp>
        <p:nvSpPr>
          <p:cNvPr id="552" name="Google Shape;552;p69"/>
          <p:cNvSpPr txBox="1"/>
          <p:nvPr>
            <p:ph idx="4" type="subTitle"/>
          </p:nvPr>
        </p:nvSpPr>
        <p:spPr>
          <a:xfrm>
            <a:off x="3411250" y="2568910"/>
            <a:ext cx="2321700" cy="113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 Z and Millenials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9"/>
          <p:cNvSpPr txBox="1"/>
          <p:nvPr>
            <p:ph idx="5" type="subTitle"/>
          </p:nvPr>
        </p:nvSpPr>
        <p:spPr>
          <a:xfrm>
            <a:off x="341060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54" name="Google Shape;554;p69"/>
          <p:cNvSpPr txBox="1"/>
          <p:nvPr>
            <p:ph idx="6" type="subTitle"/>
          </p:nvPr>
        </p:nvSpPr>
        <p:spPr>
          <a:xfrm>
            <a:off x="6460475" y="2516650"/>
            <a:ext cx="2321700" cy="65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 in market: ethical, stylish, affordable brands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69"/>
          <p:cNvSpPr txBox="1"/>
          <p:nvPr>
            <p:ph idx="7" type="subTitle"/>
          </p:nvPr>
        </p:nvSpPr>
        <p:spPr>
          <a:xfrm>
            <a:off x="6459250" y="2227250"/>
            <a:ext cx="2321700" cy="21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pic>
        <p:nvPicPr>
          <p:cNvPr descr="Sportsman Running On The Road In Autumn. (Provided by Getty Images)" id="556" name="Google Shape;55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946" y="3337793"/>
            <a:ext cx="2698276" cy="179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0"/>
          <p:cNvSpPr txBox="1"/>
          <p:nvPr>
            <p:ph idx="4" type="subTitle"/>
          </p:nvPr>
        </p:nvSpPr>
        <p:spPr>
          <a:xfrm>
            <a:off x="361975" y="2909470"/>
            <a:ext cx="3154800" cy="34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Values: sustainability, function, transparency</a:t>
            </a:r>
            <a:endParaRPr/>
          </a:p>
        </p:txBody>
      </p:sp>
      <p:sp>
        <p:nvSpPr>
          <p:cNvPr id="562" name="Google Shape;562;p70"/>
          <p:cNvSpPr txBox="1"/>
          <p:nvPr>
            <p:ph idx="6" type="subTitle"/>
          </p:nvPr>
        </p:nvSpPr>
        <p:spPr>
          <a:xfrm>
            <a:off x="361975" y="3923550"/>
            <a:ext cx="3615000" cy="34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ages: 18-35, health-conscious</a:t>
            </a:r>
            <a:endParaRPr/>
          </a:p>
        </p:txBody>
      </p:sp>
      <p:sp>
        <p:nvSpPr>
          <p:cNvPr id="563" name="Google Shape;563;p70"/>
          <p:cNvSpPr txBox="1"/>
          <p:nvPr>
            <p:ph idx="1" type="subTitle"/>
          </p:nvPr>
        </p:nvSpPr>
        <p:spPr>
          <a:xfrm>
            <a:off x="361975" y="1895402"/>
            <a:ext cx="3154800" cy="34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Launching Q1 2026 (online)</a:t>
            </a:r>
            <a:endParaRPr/>
          </a:p>
        </p:txBody>
      </p:sp>
      <p:sp>
        <p:nvSpPr>
          <p:cNvPr id="564" name="Google Shape;564;p70"/>
          <p:cNvSpPr txBox="1"/>
          <p:nvPr>
            <p:ph type="title"/>
          </p:nvPr>
        </p:nvSpPr>
        <p:spPr>
          <a:xfrm>
            <a:off x="361975" y="962100"/>
            <a:ext cx="4163100" cy="49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Brand</a:t>
            </a:r>
            <a:endParaRPr i="1"/>
          </a:p>
        </p:txBody>
      </p:sp>
      <p:sp>
        <p:nvSpPr>
          <p:cNvPr id="565" name="Google Shape;565;p70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6" name="Google Shape;566;p70"/>
          <p:cNvCxnSpPr/>
          <p:nvPr/>
        </p:nvCxnSpPr>
        <p:spPr>
          <a:xfrm>
            <a:off x="378475" y="2515817"/>
            <a:ext cx="3850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7" name="Google Shape;567;p70"/>
          <p:cNvCxnSpPr/>
          <p:nvPr/>
        </p:nvCxnSpPr>
        <p:spPr>
          <a:xfrm>
            <a:off x="378475" y="3529884"/>
            <a:ext cx="3850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8" name="Google Shape;568;p70"/>
          <p:cNvCxnSpPr/>
          <p:nvPr/>
        </p:nvCxnSpPr>
        <p:spPr>
          <a:xfrm>
            <a:off x="378475" y="4543952"/>
            <a:ext cx="38505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9" name="Google Shape;569;p70"/>
          <p:cNvSpPr txBox="1"/>
          <p:nvPr/>
        </p:nvSpPr>
        <p:spPr>
          <a:xfrm>
            <a:off x="3891910" y="2805147"/>
            <a:ext cx="50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37150" wrap="square" tIns="91425">
            <a:noAutofit/>
          </a:bodyPr>
          <a:lstStyle/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ewsreader"/>
              <a:buChar char="➔"/>
            </a:pPr>
            <a:r>
              <a:t/>
            </a:r>
            <a:endParaRPr sz="1600">
              <a:solidFill>
                <a:schemeClr val="accent2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570" name="Google Shape;570;p70"/>
          <p:cNvSpPr txBox="1"/>
          <p:nvPr/>
        </p:nvSpPr>
        <p:spPr>
          <a:xfrm>
            <a:off x="3891910" y="3474159"/>
            <a:ext cx="50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37150" wrap="square" tIns="91425">
            <a:noAutofit/>
          </a:bodyPr>
          <a:lstStyle/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ewsreader"/>
              <a:buChar char="➔"/>
            </a:pPr>
            <a:r>
              <a:t/>
            </a:r>
            <a:endParaRPr sz="1600">
              <a:solidFill>
                <a:schemeClr val="accent2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571" name="Google Shape;571;p70"/>
          <p:cNvSpPr txBox="1"/>
          <p:nvPr/>
        </p:nvSpPr>
        <p:spPr>
          <a:xfrm>
            <a:off x="3891910" y="4143159"/>
            <a:ext cx="50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37150" wrap="square" tIns="91425">
            <a:noAutofit/>
          </a:bodyPr>
          <a:lstStyle/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ewsreader"/>
              <a:buChar char="➔"/>
            </a:pPr>
            <a:r>
              <a:t/>
            </a:r>
            <a:endParaRPr sz="1600">
              <a:solidFill>
                <a:schemeClr val="accent2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572" name="Google Shape;572;p70"/>
          <p:cNvSpPr txBox="1"/>
          <p:nvPr/>
        </p:nvSpPr>
        <p:spPr>
          <a:xfrm>
            <a:off x="8437295" y="2805147"/>
            <a:ext cx="50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37150" wrap="square" tIns="91425">
            <a:noAutofit/>
          </a:bodyPr>
          <a:lstStyle/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ewsreader"/>
              <a:buChar char="➔"/>
            </a:pPr>
            <a:r>
              <a:t/>
            </a:r>
            <a:endParaRPr sz="1600">
              <a:solidFill>
                <a:schemeClr val="accent2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573" name="Google Shape;573;p70"/>
          <p:cNvSpPr txBox="1"/>
          <p:nvPr/>
        </p:nvSpPr>
        <p:spPr>
          <a:xfrm>
            <a:off x="8437295" y="3474159"/>
            <a:ext cx="50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37150" wrap="square" tIns="91425">
            <a:noAutofit/>
          </a:bodyPr>
          <a:lstStyle/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ewsreader"/>
              <a:buChar char="➔"/>
            </a:pPr>
            <a:r>
              <a:t/>
            </a:r>
            <a:endParaRPr sz="1600">
              <a:solidFill>
                <a:schemeClr val="accent2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574" name="Google Shape;574;p70"/>
          <p:cNvSpPr txBox="1"/>
          <p:nvPr/>
        </p:nvSpPr>
        <p:spPr>
          <a:xfrm>
            <a:off x="8437295" y="4143159"/>
            <a:ext cx="500100" cy="3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37150" wrap="square" tIns="91425">
            <a:noAutofit/>
          </a:bodyPr>
          <a:lstStyle/>
          <a:p>
            <a:pPr indent="-3302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ewsreader"/>
              <a:buChar char="➔"/>
            </a:pPr>
            <a:r>
              <a:t/>
            </a:r>
            <a:endParaRPr sz="1600">
              <a:solidFill>
                <a:schemeClr val="accent2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  <p:pic>
        <p:nvPicPr>
          <p:cNvPr descr="Young Woman Lifting a Dumbbell (Provided by Getty Images)" id="575" name="Google Shape;57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0950" y="451725"/>
            <a:ext cx="3740477" cy="409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1"/>
          <p:cNvSpPr txBox="1"/>
          <p:nvPr>
            <p:ph type="title"/>
          </p:nvPr>
        </p:nvSpPr>
        <p:spPr>
          <a:xfrm>
            <a:off x="361975" y="988550"/>
            <a:ext cx="5356800" cy="135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Political: EU sustainability push, stable trade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Economic: Rebound in spending, especially fitness/lifestyle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Social: Gen Z shopping values, ethics over hype</a:t>
            </a:r>
            <a:endParaRPr/>
          </a:p>
        </p:txBody>
      </p:sp>
      <p:sp>
        <p:nvSpPr>
          <p:cNvPr id="581" name="Google Shape;581;p71"/>
          <p:cNvSpPr txBox="1"/>
          <p:nvPr>
            <p:ph idx="1" type="body"/>
          </p:nvPr>
        </p:nvSpPr>
        <p:spPr>
          <a:xfrm>
            <a:off x="361975" y="3541582"/>
            <a:ext cx="3777000" cy="10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71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glass ceiling" id="583" name="Google Shape;583;p71"/>
          <p:cNvPicPr preferRelativeResize="0"/>
          <p:nvPr/>
        </p:nvPicPr>
        <p:blipFill rotWithShape="1">
          <a:blip r:embed="rId3">
            <a:alphaModFix/>
          </a:blip>
          <a:srcRect b="10955" l="0" r="0" t="10955"/>
          <a:stretch/>
        </p:blipFill>
        <p:spPr>
          <a:xfrm>
            <a:off x="6289150" y="1793125"/>
            <a:ext cx="2853300" cy="335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4" name="Google Shape;584;p71"/>
          <p:cNvCxnSpPr/>
          <p:nvPr/>
        </p:nvCxnSpPr>
        <p:spPr>
          <a:xfrm>
            <a:off x="356100" y="3843349"/>
            <a:ext cx="5362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5" name="Google Shape;585;p71"/>
          <p:cNvSpPr txBox="1"/>
          <p:nvPr/>
        </p:nvSpPr>
        <p:spPr>
          <a:xfrm>
            <a:off x="232225" y="217725"/>
            <a:ext cx="44994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Market Environment</a:t>
            </a:r>
            <a:endParaRPr b="1" sz="22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2"/>
          <p:cNvSpPr txBox="1"/>
          <p:nvPr>
            <p:ph type="title"/>
          </p:nvPr>
        </p:nvSpPr>
        <p:spPr>
          <a:xfrm>
            <a:off x="361975" y="988550"/>
            <a:ext cx="5356800" cy="135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Media: main channel (92% IG daily use)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EU’s Green Claims Directive: forces transparency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Textile Tech: recycled fabrics, low </a:t>
            </a:r>
            <a:r>
              <a:rPr lang="en"/>
              <a:t>impact</a:t>
            </a:r>
            <a:r>
              <a:rPr lang="en"/>
              <a:t> dyeing</a:t>
            </a:r>
            <a:endParaRPr/>
          </a:p>
        </p:txBody>
      </p:sp>
      <p:sp>
        <p:nvSpPr>
          <p:cNvPr id="591" name="Google Shape;591;p72"/>
          <p:cNvSpPr txBox="1"/>
          <p:nvPr>
            <p:ph idx="1" type="body"/>
          </p:nvPr>
        </p:nvSpPr>
        <p:spPr>
          <a:xfrm>
            <a:off x="361975" y="3541582"/>
            <a:ext cx="3777000" cy="10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72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glass ceiling" id="593" name="Google Shape;593;p72"/>
          <p:cNvPicPr preferRelativeResize="0"/>
          <p:nvPr/>
        </p:nvPicPr>
        <p:blipFill rotWithShape="1">
          <a:blip r:embed="rId3">
            <a:alphaModFix/>
          </a:blip>
          <a:srcRect b="10955" l="0" r="0" t="10955"/>
          <a:stretch/>
        </p:blipFill>
        <p:spPr>
          <a:xfrm>
            <a:off x="6289150" y="1793125"/>
            <a:ext cx="2853300" cy="335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4" name="Google Shape;594;p72"/>
          <p:cNvCxnSpPr/>
          <p:nvPr/>
        </p:nvCxnSpPr>
        <p:spPr>
          <a:xfrm>
            <a:off x="356100" y="3843349"/>
            <a:ext cx="5362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5" name="Google Shape;595;p72"/>
          <p:cNvSpPr txBox="1"/>
          <p:nvPr/>
        </p:nvSpPr>
        <p:spPr>
          <a:xfrm>
            <a:off x="232225" y="217725"/>
            <a:ext cx="4499400" cy="6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Newsreader"/>
                <a:ea typeface="Newsreader"/>
                <a:cs typeface="Newsreader"/>
                <a:sym typeface="Newsreader"/>
              </a:rPr>
              <a:t>Tech &amp; Legal Factors</a:t>
            </a:r>
            <a:endParaRPr b="1" sz="2200">
              <a:solidFill>
                <a:schemeClr val="lt1"/>
              </a:solidFill>
              <a:latin typeface="Newsreader"/>
              <a:ea typeface="Newsreader"/>
              <a:cs typeface="Newsreader"/>
              <a:sym typeface="Newsread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/>
          <p:nvPr>
            <p:ph type="title"/>
          </p:nvPr>
        </p:nvSpPr>
        <p:spPr>
          <a:xfrm>
            <a:off x="132350" y="1022225"/>
            <a:ext cx="5356800" cy="225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Nike &amp; Adidas = big but lack trust</a:t>
            </a:r>
            <a:br>
              <a:rPr lang="en"/>
            </a:b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Oysho = women-focused, not transparent</a:t>
            </a:r>
            <a:br>
              <a:rPr lang="en"/>
            </a:b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Patagonia = great values, but expensive and low Spanish presence</a:t>
            </a:r>
            <a:br>
              <a:rPr lang="en"/>
            </a:b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"/>
              <a:t>Taquill = ethical, stylish, affordable, Spain-first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73"/>
          <p:cNvSpPr txBox="1"/>
          <p:nvPr>
            <p:ph idx="1" type="body"/>
          </p:nvPr>
        </p:nvSpPr>
        <p:spPr>
          <a:xfrm>
            <a:off x="89050" y="-330793"/>
            <a:ext cx="3777000" cy="104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500">
                <a:latin typeface="Newsreader Light"/>
                <a:ea typeface="Newsreader Light"/>
                <a:cs typeface="Newsreader Light"/>
                <a:sym typeface="Newsreader Light"/>
              </a:rPr>
              <a:t>Our Competitors</a:t>
            </a:r>
            <a:endParaRPr sz="2500">
              <a:latin typeface="Newsreader Light"/>
              <a:ea typeface="Newsreader Light"/>
              <a:cs typeface="Newsreader Light"/>
              <a:sym typeface="Newsreader Light"/>
            </a:endParaRPr>
          </a:p>
        </p:txBody>
      </p:sp>
      <p:pic>
        <p:nvPicPr>
          <p:cNvPr descr="Sales Competition (Provided by Getty Images)" id="602" name="Google Shape;60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9075" y="0"/>
            <a:ext cx="2853299" cy="23782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hy cup. Abstract vector 3d trophy wreath laurel isolated background (Provided by Getty Images)" id="603" name="Google Shape;603;p73"/>
          <p:cNvPicPr preferRelativeResize="0"/>
          <p:nvPr/>
        </p:nvPicPr>
        <p:blipFill rotWithShape="1">
          <a:blip r:embed="rId4">
            <a:alphaModFix/>
          </a:blip>
          <a:srcRect b="0" l="63611" r="0" t="0"/>
          <a:stretch/>
        </p:blipFill>
        <p:spPr>
          <a:xfrm>
            <a:off x="6289075" y="1895400"/>
            <a:ext cx="2914524" cy="400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4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9" name="Google Shape;609;p74"/>
          <p:cNvSpPr txBox="1"/>
          <p:nvPr>
            <p:ph idx="2" type="subTitle"/>
          </p:nvPr>
        </p:nvSpPr>
        <p:spPr>
          <a:xfrm>
            <a:off x="3154650" y="1051768"/>
            <a:ext cx="4163100" cy="384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ewsreader"/>
                <a:ea typeface="Newsreader"/>
                <a:cs typeface="Newsreader"/>
                <a:sym typeface="Newsreader"/>
              </a:rPr>
              <a:t>Product</a:t>
            </a:r>
            <a:r>
              <a:rPr b="1" lang="en" sz="2500">
                <a:latin typeface="Newsreader"/>
                <a:ea typeface="Newsreader"/>
                <a:cs typeface="Newsreader"/>
                <a:sym typeface="Newsreader"/>
              </a:rPr>
              <a:t> &amp; Pricing</a:t>
            </a:r>
            <a:endParaRPr b="1" sz="2500"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610" name="Google Shape;610;p74"/>
          <p:cNvSpPr txBox="1"/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Launch: Performance tee (€39.99), shorts (€49.99), jacket (€89.99)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Materials: Recycled polyester, organic cotton, eco-shell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Mid-premium pricing; limited drops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74"/>
          <p:cNvSpPr/>
          <p:nvPr>
            <p:ph idx="3" type="pic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</p:spPr>
      </p:sp>
      <p:pic>
        <p:nvPicPr>
          <p:cNvPr descr="A modern glass office building with one open window" id="612" name="Google Shape;612;p7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361975" y="1066100"/>
            <a:ext cx="1967698" cy="13116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5"/>
          <p:cNvSpPr txBox="1"/>
          <p:nvPr>
            <p:ph idx="12" type="sldNum"/>
          </p:nvPr>
        </p:nvSpPr>
        <p:spPr>
          <a:xfrm>
            <a:off x="8227975" y="217725"/>
            <a:ext cx="548700" cy="2340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8" name="Google Shape;618;p75"/>
          <p:cNvSpPr txBox="1"/>
          <p:nvPr>
            <p:ph idx="2" type="subTitle"/>
          </p:nvPr>
        </p:nvSpPr>
        <p:spPr>
          <a:xfrm>
            <a:off x="3154650" y="1051768"/>
            <a:ext cx="4163100" cy="384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Newsreader"/>
                <a:ea typeface="Newsreader"/>
                <a:cs typeface="Newsreader"/>
                <a:sym typeface="Newsreader"/>
              </a:rPr>
              <a:t>Distribution &amp; Sales</a:t>
            </a:r>
            <a:endParaRPr b="1" sz="2500">
              <a:latin typeface="Newsreader"/>
              <a:ea typeface="Newsreader"/>
              <a:cs typeface="Newsreader"/>
              <a:sym typeface="Newsreader"/>
            </a:endParaRPr>
          </a:p>
        </p:txBody>
      </p:sp>
      <p:sp>
        <p:nvSpPr>
          <p:cNvPr id="619" name="Google Shape;619;p75"/>
          <p:cNvSpPr txBox="1"/>
          <p:nvPr>
            <p:ph type="title"/>
          </p:nvPr>
        </p:nvSpPr>
        <p:spPr>
          <a:xfrm>
            <a:off x="3154650" y="1801500"/>
            <a:ext cx="5622000" cy="28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only at launch (taquillwear.com)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Pop-ups in Barcelona/Madrid gyms &amp; studios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Fulfillment hub in central Spain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75"/>
          <p:cNvSpPr/>
          <p:nvPr>
            <p:ph idx="3" type="pic"/>
          </p:nvPr>
        </p:nvSpPr>
        <p:spPr>
          <a:xfrm>
            <a:off x="361975" y="1066100"/>
            <a:ext cx="1967700" cy="1311600"/>
          </a:xfrm>
          <a:prstGeom prst="rect">
            <a:avLst/>
          </a:prstGeom>
        </p:spPr>
      </p:sp>
      <p:pic>
        <p:nvPicPr>
          <p:cNvPr descr="A modern glass office building with one open window" id="621" name="Google Shape;621;p75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361975" y="1066100"/>
            <a:ext cx="1967698" cy="1311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 Plan Presentation">
  <a:themeElements>
    <a:clrScheme name="Simple Light">
      <a:dk1>
        <a:srgbClr val="F9F9F9"/>
      </a:dk1>
      <a:lt1>
        <a:srgbClr val="183C40"/>
      </a:lt1>
      <a:dk2>
        <a:srgbClr val="20494D"/>
      </a:dk2>
      <a:lt2>
        <a:srgbClr val="799DA7"/>
      </a:lt2>
      <a:accent1>
        <a:srgbClr val="B0D5CD"/>
      </a:accent1>
      <a:accent2>
        <a:srgbClr val="A6DAEA"/>
      </a:accent2>
      <a:accent3>
        <a:srgbClr val="B78D43"/>
      </a:accent3>
      <a:accent4>
        <a:srgbClr val="9AA864"/>
      </a:accent4>
      <a:accent5>
        <a:srgbClr val="426345"/>
      </a:accent5>
      <a:accent6>
        <a:srgbClr val="DCDCDC"/>
      </a:accent6>
      <a:hlink>
        <a:srgbClr val="B0D5C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